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9" r:id="rId1"/>
  </p:sldMasterIdLst>
  <p:sldIdLst>
    <p:sldId id="256" r:id="rId2"/>
    <p:sldId id="257" r:id="rId3"/>
    <p:sldId id="258" r:id="rId4"/>
    <p:sldId id="260" r:id="rId5"/>
    <p:sldId id="274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5" r:id="rId15"/>
    <p:sldId id="272" r:id="rId16"/>
    <p:sldId id="273" r:id="rId17"/>
    <p:sldId id="27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71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8CD7FE-E635-4009-A81C-42DE76543DD1}" v="1" dt="2025-08-14T17:27:59.7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0"/>
    <p:restoredTop sz="94658"/>
  </p:normalViewPr>
  <p:slideViewPr>
    <p:cSldViewPr snapToGrid="0">
      <p:cViewPr varScale="1">
        <p:scale>
          <a:sx n="106" d="100"/>
          <a:sy n="106" d="100"/>
        </p:scale>
        <p:origin x="1272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0A837E-97BF-43CB-8C99-2381357DFE97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2E478A9-57DF-4D4A-ACE4-40F7AFBE9D4E}">
      <dgm:prSet/>
      <dgm:spPr/>
      <dgm:t>
        <a:bodyPr/>
        <a:lstStyle/>
        <a:p>
          <a:r>
            <a:rPr lang="en-IN" b="1" dirty="0"/>
            <a:t>1. </a:t>
          </a:r>
          <a:r>
            <a:rPr lang="en-IN" b="1" dirty="0" err="1"/>
            <a:t>क्या</a:t>
          </a:r>
          <a:r>
            <a:rPr lang="en-IN" b="1" dirty="0"/>
            <a:t> </a:t>
          </a:r>
          <a:r>
            <a:rPr lang="en-IN" b="1" dirty="0" err="1"/>
            <a:t>कोई</a:t>
          </a:r>
          <a:r>
            <a:rPr lang="en-IN" b="1" dirty="0"/>
            <a:t> </a:t>
          </a:r>
          <a:r>
            <a:rPr lang="en-IN" b="1" dirty="0" err="1">
              <a:solidFill>
                <a:srgbClr val="FFFF00"/>
              </a:solidFill>
            </a:rPr>
            <a:t>पाप</a:t>
          </a:r>
          <a:r>
            <a:rPr lang="en-IN" b="1" dirty="0">
              <a:solidFill>
                <a:srgbClr val="FFFF00"/>
              </a:solidFill>
            </a:rPr>
            <a:t> </a:t>
          </a:r>
          <a:r>
            <a:rPr lang="en-IN" b="1" dirty="0" err="1"/>
            <a:t>है</a:t>
          </a:r>
          <a:r>
            <a:rPr lang="en-IN" b="1" dirty="0"/>
            <a:t> </a:t>
          </a:r>
          <a:r>
            <a:rPr lang="en-IN" b="1" dirty="0" err="1"/>
            <a:t>जिसे</a:t>
          </a:r>
          <a:r>
            <a:rPr lang="en-IN" b="1" dirty="0"/>
            <a:t> </a:t>
          </a:r>
          <a:r>
            <a:rPr lang="en-IN" b="1" dirty="0" err="1"/>
            <a:t>मुझे</a:t>
          </a:r>
          <a:r>
            <a:rPr lang="en-IN" b="1" dirty="0"/>
            <a:t> </a:t>
          </a:r>
          <a:r>
            <a:rPr lang="en-IN" b="1" dirty="0" err="1"/>
            <a:t>छोड़ना</a:t>
          </a:r>
          <a:r>
            <a:rPr lang="en-IN" b="1" dirty="0"/>
            <a:t> </a:t>
          </a:r>
          <a:r>
            <a:rPr lang="en-IN" b="1" dirty="0" err="1"/>
            <a:t>है</a:t>
          </a:r>
          <a:r>
            <a:rPr lang="en-IN" b="1" dirty="0"/>
            <a:t>?</a:t>
          </a:r>
          <a:endParaRPr lang="en-US" dirty="0"/>
        </a:p>
      </dgm:t>
    </dgm:pt>
    <dgm:pt modelId="{C07964E2-A323-43A6-8BD5-3EDFDF131D0C}" type="parTrans" cxnId="{C5C6A53D-7F57-4FED-AE90-D64F3906458F}">
      <dgm:prSet/>
      <dgm:spPr/>
      <dgm:t>
        <a:bodyPr/>
        <a:lstStyle/>
        <a:p>
          <a:endParaRPr lang="en-US"/>
        </a:p>
      </dgm:t>
    </dgm:pt>
    <dgm:pt modelId="{7151C57B-D558-4366-B3D9-BBBB25EE6C1D}" type="sibTrans" cxnId="{C5C6A53D-7F57-4FED-AE90-D64F3906458F}">
      <dgm:prSet/>
      <dgm:spPr/>
      <dgm:t>
        <a:bodyPr/>
        <a:lstStyle/>
        <a:p>
          <a:endParaRPr lang="en-US"/>
        </a:p>
      </dgm:t>
    </dgm:pt>
    <dgm:pt modelId="{1F8BD266-089B-45CB-9BE0-3BF047CDBC84}">
      <dgm:prSet/>
      <dgm:spPr/>
      <dgm:t>
        <a:bodyPr/>
        <a:lstStyle/>
        <a:p>
          <a:r>
            <a:rPr lang="en-IN" b="1" dirty="0"/>
            <a:t>2. </a:t>
          </a:r>
          <a:r>
            <a:rPr lang="en-IN" b="1" dirty="0" err="1"/>
            <a:t>क्या</a:t>
          </a:r>
          <a:r>
            <a:rPr lang="en-IN" b="1" dirty="0"/>
            <a:t> </a:t>
          </a:r>
          <a:r>
            <a:rPr lang="en-IN" b="1" dirty="0" err="1"/>
            <a:t>कोई</a:t>
          </a:r>
          <a:r>
            <a:rPr lang="en-IN" b="1" dirty="0"/>
            <a:t> </a:t>
          </a:r>
          <a:r>
            <a:rPr lang="en-IN" b="1" dirty="0" err="1">
              <a:solidFill>
                <a:srgbClr val="FFFF00"/>
              </a:solidFill>
            </a:rPr>
            <a:t>आज्ञा</a:t>
          </a:r>
          <a:r>
            <a:rPr lang="en-IN" b="1" dirty="0">
              <a:solidFill>
                <a:srgbClr val="FFFF00"/>
              </a:solidFill>
            </a:rPr>
            <a:t> </a:t>
          </a:r>
          <a:r>
            <a:rPr lang="en-IN" b="1" dirty="0" err="1">
              <a:solidFill>
                <a:schemeClr val="tx1"/>
              </a:solidFill>
            </a:rPr>
            <a:t>है</a:t>
          </a:r>
          <a:r>
            <a:rPr lang="en-IN" b="1" dirty="0">
              <a:solidFill>
                <a:srgbClr val="FFFF00"/>
              </a:solidFill>
            </a:rPr>
            <a:t> </a:t>
          </a:r>
          <a:r>
            <a:rPr lang="en-IN" b="1" dirty="0" err="1"/>
            <a:t>जिसे</a:t>
          </a:r>
          <a:r>
            <a:rPr lang="en-IN" b="1" dirty="0"/>
            <a:t> </a:t>
          </a:r>
          <a:r>
            <a:rPr lang="en-IN" b="1" dirty="0" err="1"/>
            <a:t>मानना</a:t>
          </a:r>
          <a:r>
            <a:rPr lang="en-IN" b="1" dirty="0"/>
            <a:t> </a:t>
          </a:r>
          <a:r>
            <a:rPr lang="en-IN" b="1" dirty="0" err="1"/>
            <a:t>है</a:t>
          </a:r>
          <a:r>
            <a:rPr lang="en-IN" b="1" dirty="0"/>
            <a:t>?</a:t>
          </a:r>
          <a:endParaRPr lang="en-US" dirty="0"/>
        </a:p>
      </dgm:t>
    </dgm:pt>
    <dgm:pt modelId="{8C0144E3-9876-4AC5-9033-F0016A9B65CC}" type="parTrans" cxnId="{8998D2BE-9843-49D4-B1D2-5AABCB0608B8}">
      <dgm:prSet/>
      <dgm:spPr/>
      <dgm:t>
        <a:bodyPr/>
        <a:lstStyle/>
        <a:p>
          <a:endParaRPr lang="en-US"/>
        </a:p>
      </dgm:t>
    </dgm:pt>
    <dgm:pt modelId="{1102A36B-DA69-4C41-96C4-017A0E2AA35C}" type="sibTrans" cxnId="{8998D2BE-9843-49D4-B1D2-5AABCB0608B8}">
      <dgm:prSet/>
      <dgm:spPr/>
      <dgm:t>
        <a:bodyPr/>
        <a:lstStyle/>
        <a:p>
          <a:endParaRPr lang="en-US"/>
        </a:p>
      </dgm:t>
    </dgm:pt>
    <dgm:pt modelId="{47486AE0-1B82-4DDA-8A69-7A8A509A632C}">
      <dgm:prSet/>
      <dgm:spPr/>
      <dgm:t>
        <a:bodyPr/>
        <a:lstStyle/>
        <a:p>
          <a:r>
            <a:rPr lang="en-IN" b="1" dirty="0"/>
            <a:t>3. </a:t>
          </a:r>
          <a:r>
            <a:rPr lang="en-IN" b="1" dirty="0" err="1"/>
            <a:t>क्या</a:t>
          </a:r>
          <a:r>
            <a:rPr lang="en-IN" b="1" dirty="0"/>
            <a:t> </a:t>
          </a:r>
          <a:r>
            <a:rPr lang="en-IN" b="1" dirty="0" err="1"/>
            <a:t>कोई</a:t>
          </a:r>
          <a:r>
            <a:rPr lang="en-IN" b="1" dirty="0"/>
            <a:t> </a:t>
          </a:r>
          <a:r>
            <a:rPr lang="en-IN" b="1" dirty="0" err="1">
              <a:solidFill>
                <a:srgbClr val="FFFF00"/>
              </a:solidFill>
            </a:rPr>
            <a:t>चेतावनी</a:t>
          </a:r>
          <a:r>
            <a:rPr lang="en-IN" b="1" dirty="0"/>
            <a:t> </a:t>
          </a:r>
          <a:r>
            <a:rPr lang="en-IN" b="1" dirty="0" err="1"/>
            <a:t>है</a:t>
          </a:r>
          <a:r>
            <a:rPr lang="en-IN" b="1" dirty="0"/>
            <a:t> </a:t>
          </a:r>
          <a:r>
            <a:rPr lang="en-IN" b="1" dirty="0" err="1"/>
            <a:t>जिसे</a:t>
          </a:r>
          <a:r>
            <a:rPr lang="en-IN" b="1" dirty="0"/>
            <a:t> </a:t>
          </a:r>
          <a:r>
            <a:rPr lang="en-IN" b="1" dirty="0" err="1"/>
            <a:t>ध्यान</a:t>
          </a:r>
          <a:r>
            <a:rPr lang="en-IN" b="1" dirty="0"/>
            <a:t> </a:t>
          </a:r>
          <a:r>
            <a:rPr lang="en-IN" b="1" dirty="0" err="1"/>
            <a:t>रखना</a:t>
          </a:r>
          <a:r>
            <a:rPr lang="en-IN" b="1" dirty="0"/>
            <a:t> </a:t>
          </a:r>
          <a:r>
            <a:rPr lang="en-IN" b="1" dirty="0" err="1"/>
            <a:t>है</a:t>
          </a:r>
          <a:r>
            <a:rPr lang="en-IN" b="1" dirty="0"/>
            <a:t>?</a:t>
          </a:r>
          <a:endParaRPr lang="en-US" dirty="0"/>
        </a:p>
      </dgm:t>
    </dgm:pt>
    <dgm:pt modelId="{23565B0B-38BE-434A-B8E6-80C81BEA2B98}" type="parTrans" cxnId="{7AD100D4-F74B-4487-82EF-A1AA46AA5289}">
      <dgm:prSet/>
      <dgm:spPr/>
      <dgm:t>
        <a:bodyPr/>
        <a:lstStyle/>
        <a:p>
          <a:endParaRPr lang="en-US"/>
        </a:p>
      </dgm:t>
    </dgm:pt>
    <dgm:pt modelId="{E8D462C3-4DC2-4DF7-80F6-764692EE9A0A}" type="sibTrans" cxnId="{7AD100D4-F74B-4487-82EF-A1AA46AA5289}">
      <dgm:prSet/>
      <dgm:spPr/>
      <dgm:t>
        <a:bodyPr/>
        <a:lstStyle/>
        <a:p>
          <a:endParaRPr lang="en-US"/>
        </a:p>
      </dgm:t>
    </dgm:pt>
    <dgm:pt modelId="{B0269461-8067-4357-9807-C8FF7FBCD37B}">
      <dgm:prSet/>
      <dgm:spPr/>
      <dgm:t>
        <a:bodyPr/>
        <a:lstStyle/>
        <a:p>
          <a:r>
            <a:rPr lang="en-IN" b="1" dirty="0"/>
            <a:t>4. </a:t>
          </a:r>
          <a:r>
            <a:rPr lang="en-IN" b="1" dirty="0" err="1"/>
            <a:t>क्या</a:t>
          </a:r>
          <a:r>
            <a:rPr lang="en-IN" b="1" dirty="0"/>
            <a:t> </a:t>
          </a:r>
          <a:r>
            <a:rPr lang="en-IN" b="1" dirty="0" err="1"/>
            <a:t>कोई</a:t>
          </a:r>
          <a:r>
            <a:rPr lang="en-IN" b="1" dirty="0"/>
            <a:t> </a:t>
          </a:r>
          <a:r>
            <a:rPr lang="en-IN" b="1" dirty="0" err="1">
              <a:solidFill>
                <a:srgbClr val="FFFF00"/>
              </a:solidFill>
            </a:rPr>
            <a:t>उदाहरण</a:t>
          </a:r>
          <a:r>
            <a:rPr lang="en-IN" b="1" dirty="0"/>
            <a:t> </a:t>
          </a:r>
          <a:r>
            <a:rPr lang="en-IN" b="1" dirty="0" err="1"/>
            <a:t>है</a:t>
          </a:r>
          <a:r>
            <a:rPr lang="en-IN" b="1" dirty="0"/>
            <a:t> </a:t>
          </a:r>
          <a:r>
            <a:rPr lang="en-IN" b="1" dirty="0" err="1"/>
            <a:t>जिसे</a:t>
          </a:r>
          <a:r>
            <a:rPr lang="en-IN" b="1" dirty="0"/>
            <a:t> </a:t>
          </a:r>
          <a:r>
            <a:rPr lang="en-IN" b="1" dirty="0" err="1"/>
            <a:t>अपनाना</a:t>
          </a:r>
          <a:r>
            <a:rPr lang="en-IN" b="1" dirty="0"/>
            <a:t> </a:t>
          </a:r>
          <a:r>
            <a:rPr lang="en-IN" b="1" dirty="0" err="1"/>
            <a:t>है</a:t>
          </a:r>
          <a:r>
            <a:rPr lang="en-IN" b="1" dirty="0"/>
            <a:t>?</a:t>
          </a:r>
          <a:endParaRPr lang="en-US" dirty="0"/>
        </a:p>
      </dgm:t>
    </dgm:pt>
    <dgm:pt modelId="{8B2A85A1-4A00-48AD-916C-7A0ED8AE5542}" type="parTrans" cxnId="{5B0C0EF5-4CCB-4968-82C5-85DFDB7EEA19}">
      <dgm:prSet/>
      <dgm:spPr/>
      <dgm:t>
        <a:bodyPr/>
        <a:lstStyle/>
        <a:p>
          <a:endParaRPr lang="en-US"/>
        </a:p>
      </dgm:t>
    </dgm:pt>
    <dgm:pt modelId="{D63B5D29-776F-4EB9-A90C-45135EB8F479}" type="sibTrans" cxnId="{5B0C0EF5-4CCB-4968-82C5-85DFDB7EEA19}">
      <dgm:prSet/>
      <dgm:spPr/>
      <dgm:t>
        <a:bodyPr/>
        <a:lstStyle/>
        <a:p>
          <a:endParaRPr lang="en-US"/>
        </a:p>
      </dgm:t>
    </dgm:pt>
    <dgm:pt modelId="{27117CDF-5318-4D3E-A6BC-D4623264BB68}">
      <dgm:prSet/>
      <dgm:spPr/>
      <dgm:t>
        <a:bodyPr/>
        <a:lstStyle/>
        <a:p>
          <a:r>
            <a:rPr lang="en-IN" b="1" dirty="0"/>
            <a:t>5. </a:t>
          </a:r>
          <a:r>
            <a:rPr lang="en-IN" b="1" dirty="0" err="1"/>
            <a:t>क्या</a:t>
          </a:r>
          <a:r>
            <a:rPr lang="en-IN" b="1" dirty="0"/>
            <a:t> </a:t>
          </a:r>
          <a:r>
            <a:rPr lang="en-IN" b="1" dirty="0" err="1"/>
            <a:t>कोई</a:t>
          </a:r>
          <a:r>
            <a:rPr lang="en-IN" b="1" dirty="0"/>
            <a:t> </a:t>
          </a:r>
          <a:r>
            <a:rPr lang="en-IN" b="1" dirty="0" err="1">
              <a:solidFill>
                <a:srgbClr val="FFFF00"/>
              </a:solidFill>
            </a:rPr>
            <a:t>प्रतिज्ञा</a:t>
          </a:r>
          <a:r>
            <a:rPr lang="en-IN" b="1" dirty="0"/>
            <a:t> </a:t>
          </a:r>
          <a:r>
            <a:rPr lang="en-IN" b="1" dirty="0" err="1"/>
            <a:t>है</a:t>
          </a:r>
          <a:r>
            <a:rPr lang="en-IN" b="1" dirty="0"/>
            <a:t> </a:t>
          </a:r>
          <a:r>
            <a:rPr lang="en-IN" b="1" dirty="0" err="1"/>
            <a:t>जिसे</a:t>
          </a:r>
          <a:r>
            <a:rPr lang="en-IN" b="1" dirty="0"/>
            <a:t> </a:t>
          </a:r>
          <a:r>
            <a:rPr lang="en-IN" b="1" dirty="0" err="1"/>
            <a:t>ग्रहण</a:t>
          </a:r>
          <a:r>
            <a:rPr lang="en-IN" b="1" dirty="0"/>
            <a:t> </a:t>
          </a:r>
          <a:r>
            <a:rPr lang="en-IN" b="1" dirty="0" err="1"/>
            <a:t>करना</a:t>
          </a:r>
          <a:r>
            <a:rPr lang="en-IN" b="1" dirty="0"/>
            <a:t> </a:t>
          </a:r>
          <a:r>
            <a:rPr lang="en-IN" b="1" dirty="0" err="1"/>
            <a:t>है</a:t>
          </a:r>
          <a:r>
            <a:rPr lang="en-IN" b="1" dirty="0"/>
            <a:t>?</a:t>
          </a:r>
          <a:endParaRPr lang="en-US" dirty="0"/>
        </a:p>
      </dgm:t>
    </dgm:pt>
    <dgm:pt modelId="{0E5954A5-232C-46F3-884C-B5502708E3A0}" type="parTrans" cxnId="{670BBA53-11FC-4DF4-B22D-B8C3860F2AD5}">
      <dgm:prSet/>
      <dgm:spPr/>
      <dgm:t>
        <a:bodyPr/>
        <a:lstStyle/>
        <a:p>
          <a:endParaRPr lang="en-US"/>
        </a:p>
      </dgm:t>
    </dgm:pt>
    <dgm:pt modelId="{0636088D-4826-4B2A-AA4D-FAE97CE6A37A}" type="sibTrans" cxnId="{670BBA53-11FC-4DF4-B22D-B8C3860F2AD5}">
      <dgm:prSet/>
      <dgm:spPr/>
      <dgm:t>
        <a:bodyPr/>
        <a:lstStyle/>
        <a:p>
          <a:endParaRPr lang="en-US"/>
        </a:p>
      </dgm:t>
    </dgm:pt>
    <dgm:pt modelId="{7174BE39-50EA-4759-9FF4-8511666EDDC7}">
      <dgm:prSet/>
      <dgm:spPr/>
      <dgm:t>
        <a:bodyPr/>
        <a:lstStyle/>
        <a:p>
          <a:r>
            <a:rPr lang="en-IN" b="1" dirty="0"/>
            <a:t>6. </a:t>
          </a:r>
          <a:r>
            <a:rPr lang="en-IN" b="1" dirty="0" err="1"/>
            <a:t>परमेश्वर</a:t>
          </a:r>
          <a:r>
            <a:rPr lang="en-IN" b="1" dirty="0"/>
            <a:t> </a:t>
          </a:r>
          <a:r>
            <a:rPr lang="en-IN" b="1" dirty="0" err="1"/>
            <a:t>के</a:t>
          </a:r>
          <a:r>
            <a:rPr lang="en-IN" b="1" dirty="0"/>
            <a:t> </a:t>
          </a:r>
          <a:r>
            <a:rPr lang="en-IN" b="1" dirty="0" err="1"/>
            <a:t>प्रति</a:t>
          </a:r>
          <a:r>
            <a:rPr lang="en-IN" b="1" dirty="0"/>
            <a:t> </a:t>
          </a:r>
          <a:r>
            <a:rPr lang="en-IN" b="1" dirty="0" err="1"/>
            <a:t>कोई</a:t>
          </a:r>
          <a:r>
            <a:rPr lang="en-IN" b="1" dirty="0"/>
            <a:t> </a:t>
          </a:r>
          <a:r>
            <a:rPr lang="en-IN" b="1" dirty="0" err="1">
              <a:solidFill>
                <a:srgbClr val="FFFF00"/>
              </a:solidFill>
            </a:rPr>
            <a:t>ज़िम्मेदारी</a:t>
          </a:r>
          <a:r>
            <a:rPr lang="en-IN" b="1" dirty="0"/>
            <a:t> </a:t>
          </a:r>
          <a:r>
            <a:rPr lang="en-IN" b="1" dirty="0" err="1"/>
            <a:t>है</a:t>
          </a:r>
          <a:r>
            <a:rPr lang="en-IN" b="1" dirty="0"/>
            <a:t>?</a:t>
          </a:r>
          <a:endParaRPr lang="en-US" dirty="0"/>
        </a:p>
      </dgm:t>
    </dgm:pt>
    <dgm:pt modelId="{9A7B8A6B-9310-4251-984A-6F52176C3A08}" type="parTrans" cxnId="{A0B811BA-4B58-4939-8D27-8893C8466D4C}">
      <dgm:prSet/>
      <dgm:spPr/>
      <dgm:t>
        <a:bodyPr/>
        <a:lstStyle/>
        <a:p>
          <a:endParaRPr lang="en-US"/>
        </a:p>
      </dgm:t>
    </dgm:pt>
    <dgm:pt modelId="{F4D059DF-8833-423B-9239-8C7920EF8520}" type="sibTrans" cxnId="{A0B811BA-4B58-4939-8D27-8893C8466D4C}">
      <dgm:prSet/>
      <dgm:spPr/>
      <dgm:t>
        <a:bodyPr/>
        <a:lstStyle/>
        <a:p>
          <a:endParaRPr lang="en-US"/>
        </a:p>
      </dgm:t>
    </dgm:pt>
    <dgm:pt modelId="{0BDF20B2-E7F2-4ED3-A556-DE8C5B34C318}">
      <dgm:prSet/>
      <dgm:spPr/>
      <dgm:t>
        <a:bodyPr/>
        <a:lstStyle/>
        <a:p>
          <a:r>
            <a:rPr lang="en-IN" b="1" dirty="0"/>
            <a:t>7. </a:t>
          </a:r>
          <a:r>
            <a:rPr lang="en-IN" b="1" dirty="0" err="1"/>
            <a:t>मनुष्य</a:t>
          </a:r>
          <a:r>
            <a:rPr lang="en-IN" b="1" dirty="0"/>
            <a:t> </a:t>
          </a:r>
          <a:r>
            <a:rPr lang="en-IN" b="1" dirty="0" err="1"/>
            <a:t>के</a:t>
          </a:r>
          <a:r>
            <a:rPr lang="en-IN" b="1" dirty="0"/>
            <a:t> </a:t>
          </a:r>
          <a:r>
            <a:rPr lang="en-IN" b="1" dirty="0" err="1"/>
            <a:t>प्रति</a:t>
          </a:r>
          <a:r>
            <a:rPr lang="en-IN" b="1" dirty="0"/>
            <a:t> </a:t>
          </a:r>
          <a:r>
            <a:rPr lang="en-IN" b="1" dirty="0" err="1"/>
            <a:t>कोई</a:t>
          </a:r>
          <a:r>
            <a:rPr lang="en-IN" b="1" dirty="0"/>
            <a:t> </a:t>
          </a:r>
          <a:r>
            <a:rPr lang="en-IN" b="1" dirty="0" err="1">
              <a:solidFill>
                <a:srgbClr val="FFFF00"/>
              </a:solidFill>
            </a:rPr>
            <a:t>ज़िम्मेदारी</a:t>
          </a:r>
          <a:r>
            <a:rPr lang="en-IN" b="1" dirty="0"/>
            <a:t> </a:t>
          </a:r>
          <a:r>
            <a:rPr lang="en-IN" b="1" dirty="0" err="1"/>
            <a:t>है</a:t>
          </a:r>
          <a:r>
            <a:rPr lang="en-IN" b="1" dirty="0"/>
            <a:t>?</a:t>
          </a:r>
          <a:endParaRPr lang="en-US" dirty="0"/>
        </a:p>
      </dgm:t>
    </dgm:pt>
    <dgm:pt modelId="{FFE3DE53-DABD-4C6E-A696-4969807F19C1}" type="parTrans" cxnId="{FBE8D0A7-0DCA-448C-8E8E-EE7B6EFD5791}">
      <dgm:prSet/>
      <dgm:spPr/>
      <dgm:t>
        <a:bodyPr/>
        <a:lstStyle/>
        <a:p>
          <a:endParaRPr lang="en-US"/>
        </a:p>
      </dgm:t>
    </dgm:pt>
    <dgm:pt modelId="{5A28479D-7996-4521-B0BF-5B7110EA2A28}" type="sibTrans" cxnId="{FBE8D0A7-0DCA-448C-8E8E-EE7B6EFD5791}">
      <dgm:prSet/>
      <dgm:spPr/>
      <dgm:t>
        <a:bodyPr/>
        <a:lstStyle/>
        <a:p>
          <a:endParaRPr lang="en-US"/>
        </a:p>
      </dgm:t>
    </dgm:pt>
    <dgm:pt modelId="{00A73304-83E2-4843-9AAC-343BAA56A57C}" type="pres">
      <dgm:prSet presAssocID="{E90A837E-97BF-43CB-8C99-2381357DFE97}" presName="vert0" presStyleCnt="0">
        <dgm:presLayoutVars>
          <dgm:dir/>
          <dgm:animOne val="branch"/>
          <dgm:animLvl val="lvl"/>
        </dgm:presLayoutVars>
      </dgm:prSet>
      <dgm:spPr/>
    </dgm:pt>
    <dgm:pt modelId="{E561B492-71B6-B14E-9742-98143875F822}" type="pres">
      <dgm:prSet presAssocID="{02E478A9-57DF-4D4A-ACE4-40F7AFBE9D4E}" presName="thickLine" presStyleLbl="alignNode1" presStyleIdx="0" presStyleCnt="7"/>
      <dgm:spPr/>
    </dgm:pt>
    <dgm:pt modelId="{7C093EDC-0328-144D-B737-8B51A45D542E}" type="pres">
      <dgm:prSet presAssocID="{02E478A9-57DF-4D4A-ACE4-40F7AFBE9D4E}" presName="horz1" presStyleCnt="0"/>
      <dgm:spPr/>
    </dgm:pt>
    <dgm:pt modelId="{9293106C-DE38-FF4C-933D-74A70B455CF8}" type="pres">
      <dgm:prSet presAssocID="{02E478A9-57DF-4D4A-ACE4-40F7AFBE9D4E}" presName="tx1" presStyleLbl="revTx" presStyleIdx="0" presStyleCnt="7"/>
      <dgm:spPr/>
    </dgm:pt>
    <dgm:pt modelId="{9481AFE2-FF56-EE4A-B13D-8193E0B80CC1}" type="pres">
      <dgm:prSet presAssocID="{02E478A9-57DF-4D4A-ACE4-40F7AFBE9D4E}" presName="vert1" presStyleCnt="0"/>
      <dgm:spPr/>
    </dgm:pt>
    <dgm:pt modelId="{AA2D54D5-ADF2-C141-BC9F-A3A5A75C2B6C}" type="pres">
      <dgm:prSet presAssocID="{1F8BD266-089B-45CB-9BE0-3BF047CDBC84}" presName="thickLine" presStyleLbl="alignNode1" presStyleIdx="1" presStyleCnt="7"/>
      <dgm:spPr/>
    </dgm:pt>
    <dgm:pt modelId="{0DE93283-29BA-DD4F-AA10-5900C53B3C66}" type="pres">
      <dgm:prSet presAssocID="{1F8BD266-089B-45CB-9BE0-3BF047CDBC84}" presName="horz1" presStyleCnt="0"/>
      <dgm:spPr/>
    </dgm:pt>
    <dgm:pt modelId="{DBA2AB9A-1FC0-944F-B757-BFB8A8C48B03}" type="pres">
      <dgm:prSet presAssocID="{1F8BD266-089B-45CB-9BE0-3BF047CDBC84}" presName="tx1" presStyleLbl="revTx" presStyleIdx="1" presStyleCnt="7"/>
      <dgm:spPr/>
    </dgm:pt>
    <dgm:pt modelId="{6FDF005C-D4EB-9647-82D7-C2C846C98DA4}" type="pres">
      <dgm:prSet presAssocID="{1F8BD266-089B-45CB-9BE0-3BF047CDBC84}" presName="vert1" presStyleCnt="0"/>
      <dgm:spPr/>
    </dgm:pt>
    <dgm:pt modelId="{2A71D176-1386-4F48-BD0F-8500EB74305A}" type="pres">
      <dgm:prSet presAssocID="{47486AE0-1B82-4DDA-8A69-7A8A509A632C}" presName="thickLine" presStyleLbl="alignNode1" presStyleIdx="2" presStyleCnt="7"/>
      <dgm:spPr/>
    </dgm:pt>
    <dgm:pt modelId="{AC5ACE11-5C1B-BD46-B155-38FF4201CEB4}" type="pres">
      <dgm:prSet presAssocID="{47486AE0-1B82-4DDA-8A69-7A8A509A632C}" presName="horz1" presStyleCnt="0"/>
      <dgm:spPr/>
    </dgm:pt>
    <dgm:pt modelId="{08174D3D-1F70-C547-AA69-74397337106E}" type="pres">
      <dgm:prSet presAssocID="{47486AE0-1B82-4DDA-8A69-7A8A509A632C}" presName="tx1" presStyleLbl="revTx" presStyleIdx="2" presStyleCnt="7"/>
      <dgm:spPr/>
    </dgm:pt>
    <dgm:pt modelId="{7D883FBF-F31B-7B45-AA86-4D9AEBBD15EA}" type="pres">
      <dgm:prSet presAssocID="{47486AE0-1B82-4DDA-8A69-7A8A509A632C}" presName="vert1" presStyleCnt="0"/>
      <dgm:spPr/>
    </dgm:pt>
    <dgm:pt modelId="{86124EA8-CC73-2F4C-A33A-C218A258FC40}" type="pres">
      <dgm:prSet presAssocID="{B0269461-8067-4357-9807-C8FF7FBCD37B}" presName="thickLine" presStyleLbl="alignNode1" presStyleIdx="3" presStyleCnt="7"/>
      <dgm:spPr/>
    </dgm:pt>
    <dgm:pt modelId="{798CB792-D866-B548-81F8-A8DCFBB16A9E}" type="pres">
      <dgm:prSet presAssocID="{B0269461-8067-4357-9807-C8FF7FBCD37B}" presName="horz1" presStyleCnt="0"/>
      <dgm:spPr/>
    </dgm:pt>
    <dgm:pt modelId="{876094BC-E0D7-8744-A429-28C804A6F8DC}" type="pres">
      <dgm:prSet presAssocID="{B0269461-8067-4357-9807-C8FF7FBCD37B}" presName="tx1" presStyleLbl="revTx" presStyleIdx="3" presStyleCnt="7"/>
      <dgm:spPr/>
    </dgm:pt>
    <dgm:pt modelId="{FC53711A-143F-0C47-92E0-0B176D004461}" type="pres">
      <dgm:prSet presAssocID="{B0269461-8067-4357-9807-C8FF7FBCD37B}" presName="vert1" presStyleCnt="0"/>
      <dgm:spPr/>
    </dgm:pt>
    <dgm:pt modelId="{CA92BC3C-6ABD-8544-9ED1-433D30E9B9C7}" type="pres">
      <dgm:prSet presAssocID="{27117CDF-5318-4D3E-A6BC-D4623264BB68}" presName="thickLine" presStyleLbl="alignNode1" presStyleIdx="4" presStyleCnt="7"/>
      <dgm:spPr/>
    </dgm:pt>
    <dgm:pt modelId="{274035BF-4D51-C04F-AF85-5435C7E71FDE}" type="pres">
      <dgm:prSet presAssocID="{27117CDF-5318-4D3E-A6BC-D4623264BB68}" presName="horz1" presStyleCnt="0"/>
      <dgm:spPr/>
    </dgm:pt>
    <dgm:pt modelId="{0BF5ABA2-F452-7F4B-83AD-F64500A64D17}" type="pres">
      <dgm:prSet presAssocID="{27117CDF-5318-4D3E-A6BC-D4623264BB68}" presName="tx1" presStyleLbl="revTx" presStyleIdx="4" presStyleCnt="7"/>
      <dgm:spPr/>
    </dgm:pt>
    <dgm:pt modelId="{74D1A981-F90F-D04F-89CC-9CDF910FACB0}" type="pres">
      <dgm:prSet presAssocID="{27117CDF-5318-4D3E-A6BC-D4623264BB68}" presName="vert1" presStyleCnt="0"/>
      <dgm:spPr/>
    </dgm:pt>
    <dgm:pt modelId="{B8DAEE66-D32B-A742-B47C-BE85795CCE41}" type="pres">
      <dgm:prSet presAssocID="{7174BE39-50EA-4759-9FF4-8511666EDDC7}" presName="thickLine" presStyleLbl="alignNode1" presStyleIdx="5" presStyleCnt="7"/>
      <dgm:spPr/>
    </dgm:pt>
    <dgm:pt modelId="{64EFCDBF-613D-1743-95BC-F53C93A77034}" type="pres">
      <dgm:prSet presAssocID="{7174BE39-50EA-4759-9FF4-8511666EDDC7}" presName="horz1" presStyleCnt="0"/>
      <dgm:spPr/>
    </dgm:pt>
    <dgm:pt modelId="{A6396F74-82ED-5E47-A292-88D051B7A9AC}" type="pres">
      <dgm:prSet presAssocID="{7174BE39-50EA-4759-9FF4-8511666EDDC7}" presName="tx1" presStyleLbl="revTx" presStyleIdx="5" presStyleCnt="7"/>
      <dgm:spPr/>
    </dgm:pt>
    <dgm:pt modelId="{C136F10E-A768-2F43-8860-DF505494EAE8}" type="pres">
      <dgm:prSet presAssocID="{7174BE39-50EA-4759-9FF4-8511666EDDC7}" presName="vert1" presStyleCnt="0"/>
      <dgm:spPr/>
    </dgm:pt>
    <dgm:pt modelId="{0F935A92-4B52-1B46-B486-AF2EE5A1E738}" type="pres">
      <dgm:prSet presAssocID="{0BDF20B2-E7F2-4ED3-A556-DE8C5B34C318}" presName="thickLine" presStyleLbl="alignNode1" presStyleIdx="6" presStyleCnt="7"/>
      <dgm:spPr/>
    </dgm:pt>
    <dgm:pt modelId="{390189EF-1E73-664C-8EE0-500E79158F37}" type="pres">
      <dgm:prSet presAssocID="{0BDF20B2-E7F2-4ED3-A556-DE8C5B34C318}" presName="horz1" presStyleCnt="0"/>
      <dgm:spPr/>
    </dgm:pt>
    <dgm:pt modelId="{C46BBBED-E219-ED4B-94AF-ED103BDB0D5F}" type="pres">
      <dgm:prSet presAssocID="{0BDF20B2-E7F2-4ED3-A556-DE8C5B34C318}" presName="tx1" presStyleLbl="revTx" presStyleIdx="6" presStyleCnt="7"/>
      <dgm:spPr/>
    </dgm:pt>
    <dgm:pt modelId="{2C87CCA6-AD73-DC41-A382-6D1C47EB828D}" type="pres">
      <dgm:prSet presAssocID="{0BDF20B2-E7F2-4ED3-A556-DE8C5B34C318}" presName="vert1" presStyleCnt="0"/>
      <dgm:spPr/>
    </dgm:pt>
  </dgm:ptLst>
  <dgm:cxnLst>
    <dgm:cxn modelId="{4CEB0B0E-EF10-6142-9CA9-DB68483E5201}" type="presOf" srcId="{47486AE0-1B82-4DDA-8A69-7A8A509A632C}" destId="{08174D3D-1F70-C547-AA69-74397337106E}" srcOrd="0" destOrd="0" presId="urn:microsoft.com/office/officeart/2008/layout/LinedList"/>
    <dgm:cxn modelId="{A9B98D12-D002-B749-8D9E-3E2ADC7F5060}" type="presOf" srcId="{27117CDF-5318-4D3E-A6BC-D4623264BB68}" destId="{0BF5ABA2-F452-7F4B-83AD-F64500A64D17}" srcOrd="0" destOrd="0" presId="urn:microsoft.com/office/officeart/2008/layout/LinedList"/>
    <dgm:cxn modelId="{C5C6A53D-7F57-4FED-AE90-D64F3906458F}" srcId="{E90A837E-97BF-43CB-8C99-2381357DFE97}" destId="{02E478A9-57DF-4D4A-ACE4-40F7AFBE9D4E}" srcOrd="0" destOrd="0" parTransId="{C07964E2-A323-43A6-8BD5-3EDFDF131D0C}" sibTransId="{7151C57B-D558-4366-B3D9-BBBB25EE6C1D}"/>
    <dgm:cxn modelId="{1A326350-5342-4F42-8D47-E64CD60956F4}" type="presOf" srcId="{7174BE39-50EA-4759-9FF4-8511666EDDC7}" destId="{A6396F74-82ED-5E47-A292-88D051B7A9AC}" srcOrd="0" destOrd="0" presId="urn:microsoft.com/office/officeart/2008/layout/LinedList"/>
    <dgm:cxn modelId="{670BBA53-11FC-4DF4-B22D-B8C3860F2AD5}" srcId="{E90A837E-97BF-43CB-8C99-2381357DFE97}" destId="{27117CDF-5318-4D3E-A6BC-D4623264BB68}" srcOrd="4" destOrd="0" parTransId="{0E5954A5-232C-46F3-884C-B5502708E3A0}" sibTransId="{0636088D-4826-4B2A-AA4D-FAE97CE6A37A}"/>
    <dgm:cxn modelId="{46FF1581-65A7-634F-8B15-C53BB4EB2015}" type="presOf" srcId="{E90A837E-97BF-43CB-8C99-2381357DFE97}" destId="{00A73304-83E2-4843-9AAC-343BAA56A57C}" srcOrd="0" destOrd="0" presId="urn:microsoft.com/office/officeart/2008/layout/LinedList"/>
    <dgm:cxn modelId="{ECA447A2-E09E-A547-8E04-6E793007F13E}" type="presOf" srcId="{02E478A9-57DF-4D4A-ACE4-40F7AFBE9D4E}" destId="{9293106C-DE38-FF4C-933D-74A70B455CF8}" srcOrd="0" destOrd="0" presId="urn:microsoft.com/office/officeart/2008/layout/LinedList"/>
    <dgm:cxn modelId="{FBE8D0A7-0DCA-448C-8E8E-EE7B6EFD5791}" srcId="{E90A837E-97BF-43CB-8C99-2381357DFE97}" destId="{0BDF20B2-E7F2-4ED3-A556-DE8C5B34C318}" srcOrd="6" destOrd="0" parTransId="{FFE3DE53-DABD-4C6E-A696-4969807F19C1}" sibTransId="{5A28479D-7996-4521-B0BF-5B7110EA2A28}"/>
    <dgm:cxn modelId="{5D4C3EB7-0D3D-4240-AC2D-77FC326BDA53}" type="presOf" srcId="{1F8BD266-089B-45CB-9BE0-3BF047CDBC84}" destId="{DBA2AB9A-1FC0-944F-B757-BFB8A8C48B03}" srcOrd="0" destOrd="0" presId="urn:microsoft.com/office/officeart/2008/layout/LinedList"/>
    <dgm:cxn modelId="{A0B811BA-4B58-4939-8D27-8893C8466D4C}" srcId="{E90A837E-97BF-43CB-8C99-2381357DFE97}" destId="{7174BE39-50EA-4759-9FF4-8511666EDDC7}" srcOrd="5" destOrd="0" parTransId="{9A7B8A6B-9310-4251-984A-6F52176C3A08}" sibTransId="{F4D059DF-8833-423B-9239-8C7920EF8520}"/>
    <dgm:cxn modelId="{8998D2BE-9843-49D4-B1D2-5AABCB0608B8}" srcId="{E90A837E-97BF-43CB-8C99-2381357DFE97}" destId="{1F8BD266-089B-45CB-9BE0-3BF047CDBC84}" srcOrd="1" destOrd="0" parTransId="{8C0144E3-9876-4AC5-9033-F0016A9B65CC}" sibTransId="{1102A36B-DA69-4C41-96C4-017A0E2AA35C}"/>
    <dgm:cxn modelId="{7AD100D4-F74B-4487-82EF-A1AA46AA5289}" srcId="{E90A837E-97BF-43CB-8C99-2381357DFE97}" destId="{47486AE0-1B82-4DDA-8A69-7A8A509A632C}" srcOrd="2" destOrd="0" parTransId="{23565B0B-38BE-434A-B8E6-80C81BEA2B98}" sibTransId="{E8D462C3-4DC2-4DF7-80F6-764692EE9A0A}"/>
    <dgm:cxn modelId="{5FA291DB-5C40-F140-A9D2-D1511DDE3664}" type="presOf" srcId="{0BDF20B2-E7F2-4ED3-A556-DE8C5B34C318}" destId="{C46BBBED-E219-ED4B-94AF-ED103BDB0D5F}" srcOrd="0" destOrd="0" presId="urn:microsoft.com/office/officeart/2008/layout/LinedList"/>
    <dgm:cxn modelId="{0CE76EE0-75C3-AA48-847D-6D1006CA6406}" type="presOf" srcId="{B0269461-8067-4357-9807-C8FF7FBCD37B}" destId="{876094BC-E0D7-8744-A429-28C804A6F8DC}" srcOrd="0" destOrd="0" presId="urn:microsoft.com/office/officeart/2008/layout/LinedList"/>
    <dgm:cxn modelId="{5B0C0EF5-4CCB-4968-82C5-85DFDB7EEA19}" srcId="{E90A837E-97BF-43CB-8C99-2381357DFE97}" destId="{B0269461-8067-4357-9807-C8FF7FBCD37B}" srcOrd="3" destOrd="0" parTransId="{8B2A85A1-4A00-48AD-916C-7A0ED8AE5542}" sibTransId="{D63B5D29-776F-4EB9-A90C-45135EB8F479}"/>
    <dgm:cxn modelId="{57F409D1-A72C-A84E-B60E-645A403EF4BA}" type="presParOf" srcId="{00A73304-83E2-4843-9AAC-343BAA56A57C}" destId="{E561B492-71B6-B14E-9742-98143875F822}" srcOrd="0" destOrd="0" presId="urn:microsoft.com/office/officeart/2008/layout/LinedList"/>
    <dgm:cxn modelId="{2889E89D-96DB-B046-825A-B80680F8C018}" type="presParOf" srcId="{00A73304-83E2-4843-9AAC-343BAA56A57C}" destId="{7C093EDC-0328-144D-B737-8B51A45D542E}" srcOrd="1" destOrd="0" presId="urn:microsoft.com/office/officeart/2008/layout/LinedList"/>
    <dgm:cxn modelId="{760DCAAD-256B-5E42-AC5B-EA181CDA1DF9}" type="presParOf" srcId="{7C093EDC-0328-144D-B737-8B51A45D542E}" destId="{9293106C-DE38-FF4C-933D-74A70B455CF8}" srcOrd="0" destOrd="0" presId="urn:microsoft.com/office/officeart/2008/layout/LinedList"/>
    <dgm:cxn modelId="{46796A78-2182-BC4E-A8A9-7202F8D2CFB6}" type="presParOf" srcId="{7C093EDC-0328-144D-B737-8B51A45D542E}" destId="{9481AFE2-FF56-EE4A-B13D-8193E0B80CC1}" srcOrd="1" destOrd="0" presId="urn:microsoft.com/office/officeart/2008/layout/LinedList"/>
    <dgm:cxn modelId="{036EF6BB-4CB1-4949-8CD1-55A9CA11B2F7}" type="presParOf" srcId="{00A73304-83E2-4843-9AAC-343BAA56A57C}" destId="{AA2D54D5-ADF2-C141-BC9F-A3A5A75C2B6C}" srcOrd="2" destOrd="0" presId="urn:microsoft.com/office/officeart/2008/layout/LinedList"/>
    <dgm:cxn modelId="{315CA555-1826-AF40-82A5-831D0F704DD8}" type="presParOf" srcId="{00A73304-83E2-4843-9AAC-343BAA56A57C}" destId="{0DE93283-29BA-DD4F-AA10-5900C53B3C66}" srcOrd="3" destOrd="0" presId="urn:microsoft.com/office/officeart/2008/layout/LinedList"/>
    <dgm:cxn modelId="{F8859647-A86D-3D40-A1C5-81267B4FCCCA}" type="presParOf" srcId="{0DE93283-29BA-DD4F-AA10-5900C53B3C66}" destId="{DBA2AB9A-1FC0-944F-B757-BFB8A8C48B03}" srcOrd="0" destOrd="0" presId="urn:microsoft.com/office/officeart/2008/layout/LinedList"/>
    <dgm:cxn modelId="{0FBB7594-5ECF-7048-8C31-67BB79678666}" type="presParOf" srcId="{0DE93283-29BA-DD4F-AA10-5900C53B3C66}" destId="{6FDF005C-D4EB-9647-82D7-C2C846C98DA4}" srcOrd="1" destOrd="0" presId="urn:microsoft.com/office/officeart/2008/layout/LinedList"/>
    <dgm:cxn modelId="{8812EBB6-8615-834A-9A3E-5E1D2A9C48B1}" type="presParOf" srcId="{00A73304-83E2-4843-9AAC-343BAA56A57C}" destId="{2A71D176-1386-4F48-BD0F-8500EB74305A}" srcOrd="4" destOrd="0" presId="urn:microsoft.com/office/officeart/2008/layout/LinedList"/>
    <dgm:cxn modelId="{F22D9176-C8F6-B941-8EFA-B631C8E3FB72}" type="presParOf" srcId="{00A73304-83E2-4843-9AAC-343BAA56A57C}" destId="{AC5ACE11-5C1B-BD46-B155-38FF4201CEB4}" srcOrd="5" destOrd="0" presId="urn:microsoft.com/office/officeart/2008/layout/LinedList"/>
    <dgm:cxn modelId="{1FA5ABAD-1CB9-244F-A9D9-9005C9AE914B}" type="presParOf" srcId="{AC5ACE11-5C1B-BD46-B155-38FF4201CEB4}" destId="{08174D3D-1F70-C547-AA69-74397337106E}" srcOrd="0" destOrd="0" presId="urn:microsoft.com/office/officeart/2008/layout/LinedList"/>
    <dgm:cxn modelId="{4B0304C7-6FA9-E94F-8FE8-F6E3684E780A}" type="presParOf" srcId="{AC5ACE11-5C1B-BD46-B155-38FF4201CEB4}" destId="{7D883FBF-F31B-7B45-AA86-4D9AEBBD15EA}" srcOrd="1" destOrd="0" presId="urn:microsoft.com/office/officeart/2008/layout/LinedList"/>
    <dgm:cxn modelId="{7DE1046B-05BA-0042-A92A-12EF48045B3D}" type="presParOf" srcId="{00A73304-83E2-4843-9AAC-343BAA56A57C}" destId="{86124EA8-CC73-2F4C-A33A-C218A258FC40}" srcOrd="6" destOrd="0" presId="urn:microsoft.com/office/officeart/2008/layout/LinedList"/>
    <dgm:cxn modelId="{B5F62CB1-B04B-C04F-8BDB-955124EC066F}" type="presParOf" srcId="{00A73304-83E2-4843-9AAC-343BAA56A57C}" destId="{798CB792-D866-B548-81F8-A8DCFBB16A9E}" srcOrd="7" destOrd="0" presId="urn:microsoft.com/office/officeart/2008/layout/LinedList"/>
    <dgm:cxn modelId="{E345778F-36E3-364C-981C-F5C981AE0555}" type="presParOf" srcId="{798CB792-D866-B548-81F8-A8DCFBB16A9E}" destId="{876094BC-E0D7-8744-A429-28C804A6F8DC}" srcOrd="0" destOrd="0" presId="urn:microsoft.com/office/officeart/2008/layout/LinedList"/>
    <dgm:cxn modelId="{49B595EA-693B-0547-ADA4-87BF11EA0406}" type="presParOf" srcId="{798CB792-D866-B548-81F8-A8DCFBB16A9E}" destId="{FC53711A-143F-0C47-92E0-0B176D004461}" srcOrd="1" destOrd="0" presId="urn:microsoft.com/office/officeart/2008/layout/LinedList"/>
    <dgm:cxn modelId="{DFDC3A1D-B614-6B4F-AEF9-13A67EE8BC63}" type="presParOf" srcId="{00A73304-83E2-4843-9AAC-343BAA56A57C}" destId="{CA92BC3C-6ABD-8544-9ED1-433D30E9B9C7}" srcOrd="8" destOrd="0" presId="urn:microsoft.com/office/officeart/2008/layout/LinedList"/>
    <dgm:cxn modelId="{2FB0960A-5484-8440-98C0-8A7BD725AB57}" type="presParOf" srcId="{00A73304-83E2-4843-9AAC-343BAA56A57C}" destId="{274035BF-4D51-C04F-AF85-5435C7E71FDE}" srcOrd="9" destOrd="0" presId="urn:microsoft.com/office/officeart/2008/layout/LinedList"/>
    <dgm:cxn modelId="{4FCA4794-CCDA-CC4C-9663-FB71FEC86B55}" type="presParOf" srcId="{274035BF-4D51-C04F-AF85-5435C7E71FDE}" destId="{0BF5ABA2-F452-7F4B-83AD-F64500A64D17}" srcOrd="0" destOrd="0" presId="urn:microsoft.com/office/officeart/2008/layout/LinedList"/>
    <dgm:cxn modelId="{23B2FACF-7BA3-5144-9F93-B78CD1A18F01}" type="presParOf" srcId="{274035BF-4D51-C04F-AF85-5435C7E71FDE}" destId="{74D1A981-F90F-D04F-89CC-9CDF910FACB0}" srcOrd="1" destOrd="0" presId="urn:microsoft.com/office/officeart/2008/layout/LinedList"/>
    <dgm:cxn modelId="{7DDA4E96-1AA2-F44B-8532-5E154CCBFE40}" type="presParOf" srcId="{00A73304-83E2-4843-9AAC-343BAA56A57C}" destId="{B8DAEE66-D32B-A742-B47C-BE85795CCE41}" srcOrd="10" destOrd="0" presId="urn:microsoft.com/office/officeart/2008/layout/LinedList"/>
    <dgm:cxn modelId="{60692D99-72F3-6C40-B11B-FE0CEFF10109}" type="presParOf" srcId="{00A73304-83E2-4843-9AAC-343BAA56A57C}" destId="{64EFCDBF-613D-1743-95BC-F53C93A77034}" srcOrd="11" destOrd="0" presId="urn:microsoft.com/office/officeart/2008/layout/LinedList"/>
    <dgm:cxn modelId="{BED623FF-3A9A-2048-93F2-4AFDBA9EC680}" type="presParOf" srcId="{64EFCDBF-613D-1743-95BC-F53C93A77034}" destId="{A6396F74-82ED-5E47-A292-88D051B7A9AC}" srcOrd="0" destOrd="0" presId="urn:microsoft.com/office/officeart/2008/layout/LinedList"/>
    <dgm:cxn modelId="{103E222F-6420-D247-88E7-E933C0DE3058}" type="presParOf" srcId="{64EFCDBF-613D-1743-95BC-F53C93A77034}" destId="{C136F10E-A768-2F43-8860-DF505494EAE8}" srcOrd="1" destOrd="0" presId="urn:microsoft.com/office/officeart/2008/layout/LinedList"/>
    <dgm:cxn modelId="{48C1B0F5-9A9F-8F41-BD88-FF1EC91D9F39}" type="presParOf" srcId="{00A73304-83E2-4843-9AAC-343BAA56A57C}" destId="{0F935A92-4B52-1B46-B486-AF2EE5A1E738}" srcOrd="12" destOrd="0" presId="urn:microsoft.com/office/officeart/2008/layout/LinedList"/>
    <dgm:cxn modelId="{7B3FF943-D1C3-464B-A7A6-CE00156390AE}" type="presParOf" srcId="{00A73304-83E2-4843-9AAC-343BAA56A57C}" destId="{390189EF-1E73-664C-8EE0-500E79158F37}" srcOrd="13" destOrd="0" presId="urn:microsoft.com/office/officeart/2008/layout/LinedList"/>
    <dgm:cxn modelId="{AEC766F7-ED1E-6249-AB36-390AAF9DE36D}" type="presParOf" srcId="{390189EF-1E73-664C-8EE0-500E79158F37}" destId="{C46BBBED-E219-ED4B-94AF-ED103BDB0D5F}" srcOrd="0" destOrd="0" presId="urn:microsoft.com/office/officeart/2008/layout/LinedList"/>
    <dgm:cxn modelId="{EDCDA7D3-DDF3-8F4D-8944-C45B9080AD48}" type="presParOf" srcId="{390189EF-1E73-664C-8EE0-500E79158F37}" destId="{2C87CCA6-AD73-DC41-A382-6D1C47EB828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61B492-71B6-B14E-9742-98143875F822}">
      <dsp:nvSpPr>
        <dsp:cNvPr id="0" name=""/>
        <dsp:cNvSpPr/>
      </dsp:nvSpPr>
      <dsp:spPr>
        <a:xfrm>
          <a:off x="0" y="692"/>
          <a:ext cx="6944217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93106C-DE38-FF4C-933D-74A70B455CF8}">
      <dsp:nvSpPr>
        <dsp:cNvPr id="0" name=""/>
        <dsp:cNvSpPr/>
      </dsp:nvSpPr>
      <dsp:spPr>
        <a:xfrm>
          <a:off x="0" y="692"/>
          <a:ext cx="6944217" cy="810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b="1" kern="1200" dirty="0"/>
            <a:t>1. </a:t>
          </a:r>
          <a:r>
            <a:rPr lang="en-IN" sz="2900" b="1" kern="1200" dirty="0" err="1"/>
            <a:t>क्या</a:t>
          </a:r>
          <a:r>
            <a:rPr lang="en-IN" sz="2900" b="1" kern="1200" dirty="0"/>
            <a:t> </a:t>
          </a:r>
          <a:r>
            <a:rPr lang="en-IN" sz="2900" b="1" kern="1200" dirty="0" err="1"/>
            <a:t>कोई</a:t>
          </a:r>
          <a:r>
            <a:rPr lang="en-IN" sz="2900" b="1" kern="1200" dirty="0"/>
            <a:t> </a:t>
          </a:r>
          <a:r>
            <a:rPr lang="en-IN" sz="2900" b="1" kern="1200" dirty="0" err="1">
              <a:solidFill>
                <a:srgbClr val="FFFF00"/>
              </a:solidFill>
            </a:rPr>
            <a:t>पाप</a:t>
          </a:r>
          <a:r>
            <a:rPr lang="en-IN" sz="2900" b="1" kern="1200" dirty="0">
              <a:solidFill>
                <a:srgbClr val="FFFF00"/>
              </a:solidFill>
            </a:rPr>
            <a:t> </a:t>
          </a:r>
          <a:r>
            <a:rPr lang="en-IN" sz="2900" b="1" kern="1200" dirty="0" err="1"/>
            <a:t>है</a:t>
          </a:r>
          <a:r>
            <a:rPr lang="en-IN" sz="2900" b="1" kern="1200" dirty="0"/>
            <a:t> </a:t>
          </a:r>
          <a:r>
            <a:rPr lang="en-IN" sz="2900" b="1" kern="1200" dirty="0" err="1"/>
            <a:t>जिसे</a:t>
          </a:r>
          <a:r>
            <a:rPr lang="en-IN" sz="2900" b="1" kern="1200" dirty="0"/>
            <a:t> </a:t>
          </a:r>
          <a:r>
            <a:rPr lang="en-IN" sz="2900" b="1" kern="1200" dirty="0" err="1"/>
            <a:t>मुझे</a:t>
          </a:r>
          <a:r>
            <a:rPr lang="en-IN" sz="2900" b="1" kern="1200" dirty="0"/>
            <a:t> </a:t>
          </a:r>
          <a:r>
            <a:rPr lang="en-IN" sz="2900" b="1" kern="1200" dirty="0" err="1"/>
            <a:t>छोड़ना</a:t>
          </a:r>
          <a:r>
            <a:rPr lang="en-IN" sz="2900" b="1" kern="1200" dirty="0"/>
            <a:t> </a:t>
          </a:r>
          <a:r>
            <a:rPr lang="en-IN" sz="2900" b="1" kern="1200" dirty="0" err="1"/>
            <a:t>है</a:t>
          </a:r>
          <a:r>
            <a:rPr lang="en-IN" sz="2900" b="1" kern="1200" dirty="0"/>
            <a:t>?</a:t>
          </a:r>
          <a:endParaRPr lang="en-US" sz="2900" kern="1200" dirty="0"/>
        </a:p>
      </dsp:txBody>
      <dsp:txXfrm>
        <a:off x="0" y="692"/>
        <a:ext cx="6944217" cy="810467"/>
      </dsp:txXfrm>
    </dsp:sp>
    <dsp:sp modelId="{AA2D54D5-ADF2-C141-BC9F-A3A5A75C2B6C}">
      <dsp:nvSpPr>
        <dsp:cNvPr id="0" name=""/>
        <dsp:cNvSpPr/>
      </dsp:nvSpPr>
      <dsp:spPr>
        <a:xfrm>
          <a:off x="0" y="811160"/>
          <a:ext cx="6944217" cy="0"/>
        </a:xfrm>
        <a:prstGeom prst="line">
          <a:avLst/>
        </a:prstGeom>
        <a:gradFill rotWithShape="0">
          <a:gsLst>
            <a:gs pos="0">
              <a:schemeClr val="accent2">
                <a:hueOff val="-81813"/>
                <a:satOff val="6469"/>
                <a:lumOff val="-131"/>
                <a:alphaOff val="0"/>
                <a:tint val="96000"/>
                <a:lumMod val="104000"/>
              </a:schemeClr>
            </a:gs>
            <a:gs pos="100000">
              <a:schemeClr val="accent2">
                <a:hueOff val="-81813"/>
                <a:satOff val="6469"/>
                <a:lumOff val="-131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-81813"/>
              <a:satOff val="6469"/>
              <a:lumOff val="-131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A2AB9A-1FC0-944F-B757-BFB8A8C48B03}">
      <dsp:nvSpPr>
        <dsp:cNvPr id="0" name=""/>
        <dsp:cNvSpPr/>
      </dsp:nvSpPr>
      <dsp:spPr>
        <a:xfrm>
          <a:off x="0" y="811160"/>
          <a:ext cx="6944217" cy="810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b="1" kern="1200" dirty="0"/>
            <a:t>2. </a:t>
          </a:r>
          <a:r>
            <a:rPr lang="en-IN" sz="2900" b="1" kern="1200" dirty="0" err="1"/>
            <a:t>क्या</a:t>
          </a:r>
          <a:r>
            <a:rPr lang="en-IN" sz="2900" b="1" kern="1200" dirty="0"/>
            <a:t> </a:t>
          </a:r>
          <a:r>
            <a:rPr lang="en-IN" sz="2900" b="1" kern="1200" dirty="0" err="1"/>
            <a:t>कोई</a:t>
          </a:r>
          <a:r>
            <a:rPr lang="en-IN" sz="2900" b="1" kern="1200" dirty="0"/>
            <a:t> </a:t>
          </a:r>
          <a:r>
            <a:rPr lang="en-IN" sz="2900" b="1" kern="1200" dirty="0" err="1">
              <a:solidFill>
                <a:srgbClr val="FFFF00"/>
              </a:solidFill>
            </a:rPr>
            <a:t>आज्ञा</a:t>
          </a:r>
          <a:r>
            <a:rPr lang="en-IN" sz="2900" b="1" kern="1200" dirty="0">
              <a:solidFill>
                <a:srgbClr val="FFFF00"/>
              </a:solidFill>
            </a:rPr>
            <a:t> </a:t>
          </a:r>
          <a:r>
            <a:rPr lang="en-IN" sz="2900" b="1" kern="1200" dirty="0" err="1">
              <a:solidFill>
                <a:schemeClr val="tx1"/>
              </a:solidFill>
            </a:rPr>
            <a:t>है</a:t>
          </a:r>
          <a:r>
            <a:rPr lang="en-IN" sz="2900" b="1" kern="1200" dirty="0">
              <a:solidFill>
                <a:srgbClr val="FFFF00"/>
              </a:solidFill>
            </a:rPr>
            <a:t> </a:t>
          </a:r>
          <a:r>
            <a:rPr lang="en-IN" sz="2900" b="1" kern="1200" dirty="0" err="1"/>
            <a:t>जिसे</a:t>
          </a:r>
          <a:r>
            <a:rPr lang="en-IN" sz="2900" b="1" kern="1200" dirty="0"/>
            <a:t> </a:t>
          </a:r>
          <a:r>
            <a:rPr lang="en-IN" sz="2900" b="1" kern="1200" dirty="0" err="1"/>
            <a:t>मानना</a:t>
          </a:r>
          <a:r>
            <a:rPr lang="en-IN" sz="2900" b="1" kern="1200" dirty="0"/>
            <a:t> </a:t>
          </a:r>
          <a:r>
            <a:rPr lang="en-IN" sz="2900" b="1" kern="1200" dirty="0" err="1"/>
            <a:t>है</a:t>
          </a:r>
          <a:r>
            <a:rPr lang="en-IN" sz="2900" b="1" kern="1200" dirty="0"/>
            <a:t>?</a:t>
          </a:r>
          <a:endParaRPr lang="en-US" sz="2900" kern="1200" dirty="0"/>
        </a:p>
      </dsp:txBody>
      <dsp:txXfrm>
        <a:off x="0" y="811160"/>
        <a:ext cx="6944217" cy="810467"/>
      </dsp:txXfrm>
    </dsp:sp>
    <dsp:sp modelId="{2A71D176-1386-4F48-BD0F-8500EB74305A}">
      <dsp:nvSpPr>
        <dsp:cNvPr id="0" name=""/>
        <dsp:cNvSpPr/>
      </dsp:nvSpPr>
      <dsp:spPr>
        <a:xfrm>
          <a:off x="0" y="1621627"/>
          <a:ext cx="6944217" cy="0"/>
        </a:xfrm>
        <a:prstGeom prst="line">
          <a:avLst/>
        </a:prstGeom>
        <a:gradFill rotWithShape="0">
          <a:gsLst>
            <a:gs pos="0">
              <a:schemeClr val="accent2">
                <a:hueOff val="-163625"/>
                <a:satOff val="12937"/>
                <a:lumOff val="-261"/>
                <a:alphaOff val="0"/>
                <a:tint val="96000"/>
                <a:lumMod val="104000"/>
              </a:schemeClr>
            </a:gs>
            <a:gs pos="100000">
              <a:schemeClr val="accent2">
                <a:hueOff val="-163625"/>
                <a:satOff val="12937"/>
                <a:lumOff val="-261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-163625"/>
              <a:satOff val="12937"/>
              <a:lumOff val="-261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174D3D-1F70-C547-AA69-74397337106E}">
      <dsp:nvSpPr>
        <dsp:cNvPr id="0" name=""/>
        <dsp:cNvSpPr/>
      </dsp:nvSpPr>
      <dsp:spPr>
        <a:xfrm>
          <a:off x="0" y="1621627"/>
          <a:ext cx="6944217" cy="810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b="1" kern="1200" dirty="0"/>
            <a:t>3. </a:t>
          </a:r>
          <a:r>
            <a:rPr lang="en-IN" sz="2900" b="1" kern="1200" dirty="0" err="1"/>
            <a:t>क्या</a:t>
          </a:r>
          <a:r>
            <a:rPr lang="en-IN" sz="2900" b="1" kern="1200" dirty="0"/>
            <a:t> </a:t>
          </a:r>
          <a:r>
            <a:rPr lang="en-IN" sz="2900" b="1" kern="1200" dirty="0" err="1"/>
            <a:t>कोई</a:t>
          </a:r>
          <a:r>
            <a:rPr lang="en-IN" sz="2900" b="1" kern="1200" dirty="0"/>
            <a:t> </a:t>
          </a:r>
          <a:r>
            <a:rPr lang="en-IN" sz="2900" b="1" kern="1200" dirty="0" err="1">
              <a:solidFill>
                <a:srgbClr val="FFFF00"/>
              </a:solidFill>
            </a:rPr>
            <a:t>चेतावनी</a:t>
          </a:r>
          <a:r>
            <a:rPr lang="en-IN" sz="2900" b="1" kern="1200" dirty="0"/>
            <a:t> </a:t>
          </a:r>
          <a:r>
            <a:rPr lang="en-IN" sz="2900" b="1" kern="1200" dirty="0" err="1"/>
            <a:t>है</a:t>
          </a:r>
          <a:r>
            <a:rPr lang="en-IN" sz="2900" b="1" kern="1200" dirty="0"/>
            <a:t> </a:t>
          </a:r>
          <a:r>
            <a:rPr lang="en-IN" sz="2900" b="1" kern="1200" dirty="0" err="1"/>
            <a:t>जिसे</a:t>
          </a:r>
          <a:r>
            <a:rPr lang="en-IN" sz="2900" b="1" kern="1200" dirty="0"/>
            <a:t> </a:t>
          </a:r>
          <a:r>
            <a:rPr lang="en-IN" sz="2900" b="1" kern="1200" dirty="0" err="1"/>
            <a:t>ध्यान</a:t>
          </a:r>
          <a:r>
            <a:rPr lang="en-IN" sz="2900" b="1" kern="1200" dirty="0"/>
            <a:t> </a:t>
          </a:r>
          <a:r>
            <a:rPr lang="en-IN" sz="2900" b="1" kern="1200" dirty="0" err="1"/>
            <a:t>रखना</a:t>
          </a:r>
          <a:r>
            <a:rPr lang="en-IN" sz="2900" b="1" kern="1200" dirty="0"/>
            <a:t> </a:t>
          </a:r>
          <a:r>
            <a:rPr lang="en-IN" sz="2900" b="1" kern="1200" dirty="0" err="1"/>
            <a:t>है</a:t>
          </a:r>
          <a:r>
            <a:rPr lang="en-IN" sz="2900" b="1" kern="1200" dirty="0"/>
            <a:t>?</a:t>
          </a:r>
          <a:endParaRPr lang="en-US" sz="2900" kern="1200" dirty="0"/>
        </a:p>
      </dsp:txBody>
      <dsp:txXfrm>
        <a:off x="0" y="1621627"/>
        <a:ext cx="6944217" cy="810467"/>
      </dsp:txXfrm>
    </dsp:sp>
    <dsp:sp modelId="{86124EA8-CC73-2F4C-A33A-C218A258FC40}">
      <dsp:nvSpPr>
        <dsp:cNvPr id="0" name=""/>
        <dsp:cNvSpPr/>
      </dsp:nvSpPr>
      <dsp:spPr>
        <a:xfrm>
          <a:off x="0" y="2432095"/>
          <a:ext cx="6944217" cy="0"/>
        </a:xfrm>
        <a:prstGeom prst="line">
          <a:avLst/>
        </a:prstGeom>
        <a:gradFill rotWithShape="0">
          <a:gsLst>
            <a:gs pos="0">
              <a:schemeClr val="accent2">
                <a:hueOff val="-245438"/>
                <a:satOff val="19406"/>
                <a:lumOff val="-392"/>
                <a:alphaOff val="0"/>
                <a:tint val="96000"/>
                <a:lumMod val="104000"/>
              </a:schemeClr>
            </a:gs>
            <a:gs pos="100000">
              <a:schemeClr val="accent2">
                <a:hueOff val="-245438"/>
                <a:satOff val="19406"/>
                <a:lumOff val="-392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-245438"/>
              <a:satOff val="19406"/>
              <a:lumOff val="-392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6094BC-E0D7-8744-A429-28C804A6F8DC}">
      <dsp:nvSpPr>
        <dsp:cNvPr id="0" name=""/>
        <dsp:cNvSpPr/>
      </dsp:nvSpPr>
      <dsp:spPr>
        <a:xfrm>
          <a:off x="0" y="2432095"/>
          <a:ext cx="6944217" cy="810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b="1" kern="1200" dirty="0"/>
            <a:t>4. </a:t>
          </a:r>
          <a:r>
            <a:rPr lang="en-IN" sz="2900" b="1" kern="1200" dirty="0" err="1"/>
            <a:t>क्या</a:t>
          </a:r>
          <a:r>
            <a:rPr lang="en-IN" sz="2900" b="1" kern="1200" dirty="0"/>
            <a:t> </a:t>
          </a:r>
          <a:r>
            <a:rPr lang="en-IN" sz="2900" b="1" kern="1200" dirty="0" err="1"/>
            <a:t>कोई</a:t>
          </a:r>
          <a:r>
            <a:rPr lang="en-IN" sz="2900" b="1" kern="1200" dirty="0"/>
            <a:t> </a:t>
          </a:r>
          <a:r>
            <a:rPr lang="en-IN" sz="2900" b="1" kern="1200" dirty="0" err="1">
              <a:solidFill>
                <a:srgbClr val="FFFF00"/>
              </a:solidFill>
            </a:rPr>
            <a:t>उदाहरण</a:t>
          </a:r>
          <a:r>
            <a:rPr lang="en-IN" sz="2900" b="1" kern="1200" dirty="0"/>
            <a:t> </a:t>
          </a:r>
          <a:r>
            <a:rPr lang="en-IN" sz="2900" b="1" kern="1200" dirty="0" err="1"/>
            <a:t>है</a:t>
          </a:r>
          <a:r>
            <a:rPr lang="en-IN" sz="2900" b="1" kern="1200" dirty="0"/>
            <a:t> </a:t>
          </a:r>
          <a:r>
            <a:rPr lang="en-IN" sz="2900" b="1" kern="1200" dirty="0" err="1"/>
            <a:t>जिसे</a:t>
          </a:r>
          <a:r>
            <a:rPr lang="en-IN" sz="2900" b="1" kern="1200" dirty="0"/>
            <a:t> </a:t>
          </a:r>
          <a:r>
            <a:rPr lang="en-IN" sz="2900" b="1" kern="1200" dirty="0" err="1"/>
            <a:t>अपनाना</a:t>
          </a:r>
          <a:r>
            <a:rPr lang="en-IN" sz="2900" b="1" kern="1200" dirty="0"/>
            <a:t> </a:t>
          </a:r>
          <a:r>
            <a:rPr lang="en-IN" sz="2900" b="1" kern="1200" dirty="0" err="1"/>
            <a:t>है</a:t>
          </a:r>
          <a:r>
            <a:rPr lang="en-IN" sz="2900" b="1" kern="1200" dirty="0"/>
            <a:t>?</a:t>
          </a:r>
          <a:endParaRPr lang="en-US" sz="2900" kern="1200" dirty="0"/>
        </a:p>
      </dsp:txBody>
      <dsp:txXfrm>
        <a:off x="0" y="2432095"/>
        <a:ext cx="6944217" cy="810467"/>
      </dsp:txXfrm>
    </dsp:sp>
    <dsp:sp modelId="{CA92BC3C-6ABD-8544-9ED1-433D30E9B9C7}">
      <dsp:nvSpPr>
        <dsp:cNvPr id="0" name=""/>
        <dsp:cNvSpPr/>
      </dsp:nvSpPr>
      <dsp:spPr>
        <a:xfrm>
          <a:off x="0" y="3242562"/>
          <a:ext cx="6944217" cy="0"/>
        </a:xfrm>
        <a:prstGeom prst="line">
          <a:avLst/>
        </a:prstGeom>
        <a:gradFill rotWithShape="0">
          <a:gsLst>
            <a:gs pos="0">
              <a:schemeClr val="accent2">
                <a:hueOff val="-327250"/>
                <a:satOff val="25875"/>
                <a:lumOff val="-523"/>
                <a:alphaOff val="0"/>
                <a:tint val="96000"/>
                <a:lumMod val="104000"/>
              </a:schemeClr>
            </a:gs>
            <a:gs pos="100000">
              <a:schemeClr val="accent2">
                <a:hueOff val="-327250"/>
                <a:satOff val="25875"/>
                <a:lumOff val="-523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-327250"/>
              <a:satOff val="25875"/>
              <a:lumOff val="-523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F5ABA2-F452-7F4B-83AD-F64500A64D17}">
      <dsp:nvSpPr>
        <dsp:cNvPr id="0" name=""/>
        <dsp:cNvSpPr/>
      </dsp:nvSpPr>
      <dsp:spPr>
        <a:xfrm>
          <a:off x="0" y="3242562"/>
          <a:ext cx="6944217" cy="810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b="1" kern="1200" dirty="0"/>
            <a:t>5. </a:t>
          </a:r>
          <a:r>
            <a:rPr lang="en-IN" sz="2900" b="1" kern="1200" dirty="0" err="1"/>
            <a:t>क्या</a:t>
          </a:r>
          <a:r>
            <a:rPr lang="en-IN" sz="2900" b="1" kern="1200" dirty="0"/>
            <a:t> </a:t>
          </a:r>
          <a:r>
            <a:rPr lang="en-IN" sz="2900" b="1" kern="1200" dirty="0" err="1"/>
            <a:t>कोई</a:t>
          </a:r>
          <a:r>
            <a:rPr lang="en-IN" sz="2900" b="1" kern="1200" dirty="0"/>
            <a:t> </a:t>
          </a:r>
          <a:r>
            <a:rPr lang="en-IN" sz="2900" b="1" kern="1200" dirty="0" err="1">
              <a:solidFill>
                <a:srgbClr val="FFFF00"/>
              </a:solidFill>
            </a:rPr>
            <a:t>प्रतिज्ञा</a:t>
          </a:r>
          <a:r>
            <a:rPr lang="en-IN" sz="2900" b="1" kern="1200" dirty="0"/>
            <a:t> </a:t>
          </a:r>
          <a:r>
            <a:rPr lang="en-IN" sz="2900" b="1" kern="1200" dirty="0" err="1"/>
            <a:t>है</a:t>
          </a:r>
          <a:r>
            <a:rPr lang="en-IN" sz="2900" b="1" kern="1200" dirty="0"/>
            <a:t> </a:t>
          </a:r>
          <a:r>
            <a:rPr lang="en-IN" sz="2900" b="1" kern="1200" dirty="0" err="1"/>
            <a:t>जिसे</a:t>
          </a:r>
          <a:r>
            <a:rPr lang="en-IN" sz="2900" b="1" kern="1200" dirty="0"/>
            <a:t> </a:t>
          </a:r>
          <a:r>
            <a:rPr lang="en-IN" sz="2900" b="1" kern="1200" dirty="0" err="1"/>
            <a:t>ग्रहण</a:t>
          </a:r>
          <a:r>
            <a:rPr lang="en-IN" sz="2900" b="1" kern="1200" dirty="0"/>
            <a:t> </a:t>
          </a:r>
          <a:r>
            <a:rPr lang="en-IN" sz="2900" b="1" kern="1200" dirty="0" err="1"/>
            <a:t>करना</a:t>
          </a:r>
          <a:r>
            <a:rPr lang="en-IN" sz="2900" b="1" kern="1200" dirty="0"/>
            <a:t> </a:t>
          </a:r>
          <a:r>
            <a:rPr lang="en-IN" sz="2900" b="1" kern="1200" dirty="0" err="1"/>
            <a:t>है</a:t>
          </a:r>
          <a:r>
            <a:rPr lang="en-IN" sz="2900" b="1" kern="1200" dirty="0"/>
            <a:t>?</a:t>
          </a:r>
          <a:endParaRPr lang="en-US" sz="2900" kern="1200" dirty="0"/>
        </a:p>
      </dsp:txBody>
      <dsp:txXfrm>
        <a:off x="0" y="3242562"/>
        <a:ext cx="6944217" cy="810467"/>
      </dsp:txXfrm>
    </dsp:sp>
    <dsp:sp modelId="{B8DAEE66-D32B-A742-B47C-BE85795CCE41}">
      <dsp:nvSpPr>
        <dsp:cNvPr id="0" name=""/>
        <dsp:cNvSpPr/>
      </dsp:nvSpPr>
      <dsp:spPr>
        <a:xfrm>
          <a:off x="0" y="4053030"/>
          <a:ext cx="6944217" cy="0"/>
        </a:xfrm>
        <a:prstGeom prst="line">
          <a:avLst/>
        </a:prstGeom>
        <a:gradFill rotWithShape="0">
          <a:gsLst>
            <a:gs pos="0">
              <a:schemeClr val="accent2">
                <a:hueOff val="-409063"/>
                <a:satOff val="32343"/>
                <a:lumOff val="-653"/>
                <a:alphaOff val="0"/>
                <a:tint val="96000"/>
                <a:lumMod val="104000"/>
              </a:schemeClr>
            </a:gs>
            <a:gs pos="100000">
              <a:schemeClr val="accent2">
                <a:hueOff val="-409063"/>
                <a:satOff val="32343"/>
                <a:lumOff val="-653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-409063"/>
              <a:satOff val="32343"/>
              <a:lumOff val="-653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396F74-82ED-5E47-A292-88D051B7A9AC}">
      <dsp:nvSpPr>
        <dsp:cNvPr id="0" name=""/>
        <dsp:cNvSpPr/>
      </dsp:nvSpPr>
      <dsp:spPr>
        <a:xfrm>
          <a:off x="0" y="4053030"/>
          <a:ext cx="6944217" cy="810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b="1" kern="1200" dirty="0"/>
            <a:t>6. </a:t>
          </a:r>
          <a:r>
            <a:rPr lang="en-IN" sz="2900" b="1" kern="1200" dirty="0" err="1"/>
            <a:t>परमेश्वर</a:t>
          </a:r>
          <a:r>
            <a:rPr lang="en-IN" sz="2900" b="1" kern="1200" dirty="0"/>
            <a:t> </a:t>
          </a:r>
          <a:r>
            <a:rPr lang="en-IN" sz="2900" b="1" kern="1200" dirty="0" err="1"/>
            <a:t>के</a:t>
          </a:r>
          <a:r>
            <a:rPr lang="en-IN" sz="2900" b="1" kern="1200" dirty="0"/>
            <a:t> </a:t>
          </a:r>
          <a:r>
            <a:rPr lang="en-IN" sz="2900" b="1" kern="1200" dirty="0" err="1"/>
            <a:t>प्रति</a:t>
          </a:r>
          <a:r>
            <a:rPr lang="en-IN" sz="2900" b="1" kern="1200" dirty="0"/>
            <a:t> </a:t>
          </a:r>
          <a:r>
            <a:rPr lang="en-IN" sz="2900" b="1" kern="1200" dirty="0" err="1"/>
            <a:t>कोई</a:t>
          </a:r>
          <a:r>
            <a:rPr lang="en-IN" sz="2900" b="1" kern="1200" dirty="0"/>
            <a:t> </a:t>
          </a:r>
          <a:r>
            <a:rPr lang="en-IN" sz="2900" b="1" kern="1200" dirty="0" err="1">
              <a:solidFill>
                <a:srgbClr val="FFFF00"/>
              </a:solidFill>
            </a:rPr>
            <a:t>ज़िम्मेदारी</a:t>
          </a:r>
          <a:r>
            <a:rPr lang="en-IN" sz="2900" b="1" kern="1200" dirty="0"/>
            <a:t> </a:t>
          </a:r>
          <a:r>
            <a:rPr lang="en-IN" sz="2900" b="1" kern="1200" dirty="0" err="1"/>
            <a:t>है</a:t>
          </a:r>
          <a:r>
            <a:rPr lang="en-IN" sz="2900" b="1" kern="1200" dirty="0"/>
            <a:t>?</a:t>
          </a:r>
          <a:endParaRPr lang="en-US" sz="2900" kern="1200" dirty="0"/>
        </a:p>
      </dsp:txBody>
      <dsp:txXfrm>
        <a:off x="0" y="4053030"/>
        <a:ext cx="6944217" cy="810467"/>
      </dsp:txXfrm>
    </dsp:sp>
    <dsp:sp modelId="{0F935A92-4B52-1B46-B486-AF2EE5A1E738}">
      <dsp:nvSpPr>
        <dsp:cNvPr id="0" name=""/>
        <dsp:cNvSpPr/>
      </dsp:nvSpPr>
      <dsp:spPr>
        <a:xfrm>
          <a:off x="0" y="4863497"/>
          <a:ext cx="6944217" cy="0"/>
        </a:xfrm>
        <a:prstGeom prst="line">
          <a:avLst/>
        </a:prstGeom>
        <a:gradFill rotWithShape="0">
          <a:gsLst>
            <a:gs pos="0">
              <a:schemeClr val="accent2">
                <a:hueOff val="-490875"/>
                <a:satOff val="38812"/>
                <a:lumOff val="-784"/>
                <a:alphaOff val="0"/>
                <a:tint val="96000"/>
                <a:lumMod val="104000"/>
              </a:schemeClr>
            </a:gs>
            <a:gs pos="100000">
              <a:schemeClr val="accent2">
                <a:hueOff val="-490875"/>
                <a:satOff val="38812"/>
                <a:lumOff val="-784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-490875"/>
              <a:satOff val="38812"/>
              <a:lumOff val="-784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6BBBED-E219-ED4B-94AF-ED103BDB0D5F}">
      <dsp:nvSpPr>
        <dsp:cNvPr id="0" name=""/>
        <dsp:cNvSpPr/>
      </dsp:nvSpPr>
      <dsp:spPr>
        <a:xfrm>
          <a:off x="0" y="4863497"/>
          <a:ext cx="6944217" cy="810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b="1" kern="1200" dirty="0"/>
            <a:t>7. </a:t>
          </a:r>
          <a:r>
            <a:rPr lang="en-IN" sz="2900" b="1" kern="1200" dirty="0" err="1"/>
            <a:t>मनुष्य</a:t>
          </a:r>
          <a:r>
            <a:rPr lang="en-IN" sz="2900" b="1" kern="1200" dirty="0"/>
            <a:t> </a:t>
          </a:r>
          <a:r>
            <a:rPr lang="en-IN" sz="2900" b="1" kern="1200" dirty="0" err="1"/>
            <a:t>के</a:t>
          </a:r>
          <a:r>
            <a:rPr lang="en-IN" sz="2900" b="1" kern="1200" dirty="0"/>
            <a:t> </a:t>
          </a:r>
          <a:r>
            <a:rPr lang="en-IN" sz="2900" b="1" kern="1200" dirty="0" err="1"/>
            <a:t>प्रति</a:t>
          </a:r>
          <a:r>
            <a:rPr lang="en-IN" sz="2900" b="1" kern="1200" dirty="0"/>
            <a:t> </a:t>
          </a:r>
          <a:r>
            <a:rPr lang="en-IN" sz="2900" b="1" kern="1200" dirty="0" err="1"/>
            <a:t>कोई</a:t>
          </a:r>
          <a:r>
            <a:rPr lang="en-IN" sz="2900" b="1" kern="1200" dirty="0"/>
            <a:t> </a:t>
          </a:r>
          <a:r>
            <a:rPr lang="en-IN" sz="2900" b="1" kern="1200" dirty="0" err="1">
              <a:solidFill>
                <a:srgbClr val="FFFF00"/>
              </a:solidFill>
            </a:rPr>
            <a:t>ज़िम्मेदारी</a:t>
          </a:r>
          <a:r>
            <a:rPr lang="en-IN" sz="2900" b="1" kern="1200" dirty="0"/>
            <a:t> </a:t>
          </a:r>
          <a:r>
            <a:rPr lang="en-IN" sz="2900" b="1" kern="1200" dirty="0" err="1"/>
            <a:t>है</a:t>
          </a:r>
          <a:r>
            <a:rPr lang="en-IN" sz="2900" b="1" kern="1200" dirty="0"/>
            <a:t>?</a:t>
          </a:r>
          <a:endParaRPr lang="en-US" sz="2900" kern="1200" dirty="0"/>
        </a:p>
      </dsp:txBody>
      <dsp:txXfrm>
        <a:off x="0" y="4863497"/>
        <a:ext cx="6944217" cy="8104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88EFA-B439-FB43-B255-B32A42DE654A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E092-4681-3E4C-99DD-08BE04D46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873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88EFA-B439-FB43-B255-B32A42DE654A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E092-4681-3E4C-99DD-08BE04D46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793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88EFA-B439-FB43-B255-B32A42DE654A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E092-4681-3E4C-99DD-08BE04D46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80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88EFA-B439-FB43-B255-B32A42DE654A}" type="datetimeFigureOut">
              <a:rPr lang="en-US" smtClean="0"/>
              <a:t>8/20/25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E092-4681-3E4C-99DD-08BE04D46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094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88EFA-B439-FB43-B255-B32A42DE654A}" type="datetimeFigureOut">
              <a:rPr lang="en-US" smtClean="0"/>
              <a:t>8/20/25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E092-4681-3E4C-99DD-08BE04D46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253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88EFA-B439-FB43-B255-B32A42DE654A}" type="datetimeFigureOut">
              <a:rPr lang="en-US" smtClean="0"/>
              <a:t>8/20/25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E092-4681-3E4C-99DD-08BE04D46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40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88EFA-B439-FB43-B255-B32A42DE654A}" type="datetimeFigureOut">
              <a:rPr lang="en-US" smtClean="0"/>
              <a:t>8/20/25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E092-4681-3E4C-99DD-08BE04D46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209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88EFA-B439-FB43-B255-B32A42DE654A}" type="datetimeFigureOut">
              <a:rPr lang="en-US" smtClean="0"/>
              <a:t>8/20/25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E092-4681-3E4C-99DD-08BE04D46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852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F1B88EFA-B439-FB43-B255-B32A42DE654A}" type="datetimeFigureOut">
              <a:rPr lang="en-US" smtClean="0"/>
              <a:t>8/20/25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907AE092-4681-3E4C-99DD-08BE04D46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028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88EFA-B439-FB43-B255-B32A42DE654A}" type="datetimeFigureOut">
              <a:rPr lang="en-US" smtClean="0"/>
              <a:t>8/20/25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E092-4681-3E4C-99DD-08BE04D46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673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88EFA-B439-FB43-B255-B32A42DE654A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E092-4681-3E4C-99DD-08BE04D46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598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88EFA-B439-FB43-B255-B32A42DE654A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E092-4681-3E4C-99DD-08BE04D46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204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88EFA-B439-FB43-B255-B32A42DE654A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E092-4681-3E4C-99DD-08BE04D46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011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88EFA-B439-FB43-B255-B32A42DE654A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E092-4681-3E4C-99DD-08BE04D46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0391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88EFA-B439-FB43-B255-B32A42DE654A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E092-4681-3E4C-99DD-08BE04D46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53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88EFA-B439-FB43-B255-B32A42DE654A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E092-4681-3E4C-99DD-08BE04D46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061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88EFA-B439-FB43-B255-B32A42DE654A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AE092-4681-3E4C-99DD-08BE04D46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472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F1B88EFA-B439-FB43-B255-B32A42DE654A}" type="datetimeFigureOut">
              <a:rPr lang="en-US" smtClean="0"/>
              <a:t>8/20/25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907AE092-4681-3E4C-99DD-08BE04D46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913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  <p:sldLayoutId id="2147483893" r:id="rId14"/>
    <p:sldLayoutId id="2147483894" r:id="rId15"/>
    <p:sldLayoutId id="2147483895" r:id="rId16"/>
    <p:sldLayoutId id="214748389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ook and a cup on a table&#10;&#10;AI-generated content may be incorrect.">
            <a:extLst>
              <a:ext uri="{FF2B5EF4-FFF2-40B4-BE49-F238E27FC236}">
                <a16:creationId xmlns:a16="http://schemas.microsoft.com/office/drawing/2014/main" id="{D74B8892-9F9A-CDF3-5F7B-81DE7AE4E5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l="44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C53397-C56B-5FEC-CB39-912499701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2811" y="2444578"/>
            <a:ext cx="9440562" cy="1608438"/>
          </a:xfrm>
          <a:noFill/>
          <a:ln w="38100" cap="sq">
            <a:solidFill>
              <a:schemeClr val="tx1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/>
          <a:p>
            <a:br>
              <a:rPr lang="en-US" sz="5400" b="1" kern="1200" cap="all" spc="200" baseline="0" dirty="0">
                <a:solidFill>
                  <a:srgbClr val="FFFF00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6000" b="1" kern="1200" cap="all" spc="200" baseline="0" dirty="0">
                <a:solidFill>
                  <a:srgbClr val="FFFF00"/>
                </a:solidFill>
                <a:effectLst/>
                <a:latin typeface="+mj-lt"/>
                <a:ea typeface="+mj-ea"/>
                <a:cs typeface="+mj-cs"/>
              </a:rPr>
              <a:t>QUIET TIME ( </a:t>
            </a:r>
            <a:r>
              <a:rPr lang="en-US" sz="6000" b="1" kern="1200" cap="all" spc="200" baseline="0" dirty="0" err="1">
                <a:solidFill>
                  <a:srgbClr val="FFFF00"/>
                </a:solidFill>
                <a:effectLst/>
                <a:latin typeface="+mj-lt"/>
                <a:ea typeface="+mj-ea"/>
                <a:cs typeface="+mj-cs"/>
              </a:rPr>
              <a:t>शांत</a:t>
            </a:r>
            <a:r>
              <a:rPr lang="en-US" sz="6000" b="1" kern="1200" cap="all" spc="200" baseline="0" dirty="0">
                <a:solidFill>
                  <a:srgbClr val="FFFF00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6000" b="1" kern="1200" cap="all" spc="200" baseline="0" dirty="0" err="1">
                <a:solidFill>
                  <a:srgbClr val="FFFF00"/>
                </a:solidFill>
                <a:effectLst/>
                <a:latin typeface="+mj-lt"/>
                <a:ea typeface="+mj-ea"/>
                <a:cs typeface="+mj-cs"/>
              </a:rPr>
              <a:t>समय</a:t>
            </a:r>
            <a:r>
              <a:rPr lang="en-US" sz="6000" b="1" kern="1200" cap="all" spc="200" baseline="0" dirty="0">
                <a:solidFill>
                  <a:srgbClr val="FFFF00"/>
                </a:solidFill>
                <a:effectLst/>
                <a:latin typeface="+mj-lt"/>
                <a:ea typeface="+mj-ea"/>
                <a:cs typeface="+mj-cs"/>
              </a:rPr>
              <a:t> )</a:t>
            </a:r>
            <a:br>
              <a:rPr lang="en-US" sz="6000" kern="1200" cap="all" spc="200" baseline="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6000" kern="1200" cap="all" spc="200" baseline="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983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8C3BB-6334-6D46-010A-F212144A7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349" y="1204871"/>
            <a:ext cx="5715651" cy="3914989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3200" b="1" kern="100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solidFill>
                  <a:srgbClr val="FFFF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उदाहरण</a:t>
            </a:r>
            <a:r>
              <a:rPr lang="en-IN" sz="3400" b="1" kern="100" dirty="0">
                <a:solidFill>
                  <a:srgbClr val="FFFF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जैसे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एक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पौधे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को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बढ़ने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लिए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solidFill>
                  <a:srgbClr val="FF00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पानी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200" b="1" kern="100" dirty="0" err="1">
                <a:solidFill>
                  <a:srgbClr val="FF00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हवा</a:t>
            </a:r>
            <a:r>
              <a:rPr lang="en-IN" sz="3200" b="1" kern="100" dirty="0">
                <a:solidFill>
                  <a:srgbClr val="FF00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solidFill>
                  <a:srgbClr val="FF00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धूप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आवश्यकता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होती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वैसे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ही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एक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विश्वासी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को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आत्मिक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रूप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से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बढ़ने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लिए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प्रतिदिन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शांत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समय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आवश्यकता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होती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  <a:endParaRPr lang="en-IN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A hand holding a small plant&#10;&#10;AI-generated content may be incorrect.">
            <a:extLst>
              <a:ext uri="{FF2B5EF4-FFF2-40B4-BE49-F238E27FC236}">
                <a16:creationId xmlns:a16="http://schemas.microsoft.com/office/drawing/2014/main" id="{93688594-01A7-07DD-7DCD-5DC8A73CCD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695" r="34267" b="-1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3888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F6C66F-6AEA-1A2D-16E2-A90F5E07C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4824E3-FD00-C693-4512-B8C5E03A9A33}"/>
              </a:ext>
            </a:extLst>
          </p:cNvPr>
          <p:cNvSpPr txBox="1"/>
          <p:nvPr/>
        </p:nvSpPr>
        <p:spPr>
          <a:xfrm>
            <a:off x="820881" y="1708721"/>
            <a:ext cx="4010892" cy="4386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n-US" sz="4000" b="1" dirty="0">
                <a:solidFill>
                  <a:srgbClr val="FFFF00"/>
                </a:solidFill>
                <a:effectLst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</a:rPr>
              <a:t>उदाहरण</a:t>
            </a:r>
            <a:r>
              <a:rPr lang="en-US" sz="4800" b="1" dirty="0">
                <a:solidFill>
                  <a:srgbClr val="FFFF00"/>
                </a:solidFill>
                <a:effectLst/>
              </a:rPr>
              <a:t>:</a:t>
            </a:r>
          </a:p>
          <a:p>
            <a:pPr indent="-228600" defTabSz="914400"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40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पेड़-मिट्टी</a:t>
            </a: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, </a:t>
            </a:r>
          </a:p>
          <a:p>
            <a:pPr indent="-228600" defTabSz="914400"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40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मछली</a:t>
            </a: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- </a:t>
            </a:r>
            <a:r>
              <a:rPr lang="en-US" sz="40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जल</a:t>
            </a: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,</a:t>
            </a:r>
          </a:p>
          <a:p>
            <a:pPr indent="-228600" defTabSz="914400"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40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मनुष्य</a:t>
            </a: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- </a:t>
            </a:r>
            <a:r>
              <a:rPr lang="en-US" sz="40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परमेश्व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1" name="Picture 10" descr="A person holding a fish out of water&#10;&#10;AI-generated content may be incorrect.">
            <a:extLst>
              <a:ext uri="{FF2B5EF4-FFF2-40B4-BE49-F238E27FC236}">
                <a16:creationId xmlns:a16="http://schemas.microsoft.com/office/drawing/2014/main" id="{C0880EE0-87A8-7AD9-9466-9E7D71AD67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416" r="7115" b="2"/>
          <a:stretch>
            <a:fillRect/>
          </a:stretch>
        </p:blipFill>
        <p:spPr>
          <a:xfrm>
            <a:off x="8447199" y="188259"/>
            <a:ext cx="3740726" cy="3040924"/>
          </a:xfrm>
          <a:prstGeom prst="rect">
            <a:avLst/>
          </a:prstGeom>
        </p:spPr>
      </p:pic>
      <p:pic>
        <p:nvPicPr>
          <p:cNvPr id="9" name="Picture 8" descr="A hand holding a small plant&#10;&#10;AI-generated content may be incorrect.">
            <a:extLst>
              <a:ext uri="{FF2B5EF4-FFF2-40B4-BE49-F238E27FC236}">
                <a16:creationId xmlns:a16="http://schemas.microsoft.com/office/drawing/2014/main" id="{7B0F1279-48E2-B353-9501-737E7B16A3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419" r="17129" b="1"/>
          <a:stretch>
            <a:fillRect/>
          </a:stretch>
        </p:blipFill>
        <p:spPr>
          <a:xfrm>
            <a:off x="4966856" y="188259"/>
            <a:ext cx="3480343" cy="3040924"/>
          </a:xfrm>
          <a:prstGeom prst="rect">
            <a:avLst/>
          </a:prstGeom>
        </p:spPr>
      </p:pic>
      <p:pic>
        <p:nvPicPr>
          <p:cNvPr id="14" name="Picture 13" descr="A person standing in a field looking at a person&#10;&#10;AI-generated content may be incorrect.">
            <a:extLst>
              <a:ext uri="{FF2B5EF4-FFF2-40B4-BE49-F238E27FC236}">
                <a16:creationId xmlns:a16="http://schemas.microsoft.com/office/drawing/2014/main" id="{65001079-C5B4-10EC-4B58-FE53A08FAB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345" r="2278" b="-2"/>
          <a:stretch>
            <a:fillRect/>
          </a:stretch>
        </p:blipFill>
        <p:spPr>
          <a:xfrm>
            <a:off x="4966855" y="3229182"/>
            <a:ext cx="7221069" cy="344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7774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13B97-82C9-996A-0647-1FBEAB9D8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27" y="645107"/>
            <a:ext cx="4249882" cy="500754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2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      </a:t>
            </a:r>
            <a:r>
              <a:rPr lang="en-US" sz="42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नूह</a:t>
            </a:r>
            <a:r>
              <a:rPr lang="en-US" sz="42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br>
              <a:rPr lang="en-US" sz="42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br>
              <a:rPr lang="en-US" sz="42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b="1" dirty="0" err="1">
                <a:solidFill>
                  <a:srgbClr val="00B0F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उत्पत्ति</a:t>
            </a:r>
            <a:r>
              <a:rPr lang="en-US" b="1" dirty="0">
                <a:solidFill>
                  <a:srgbClr val="00B0F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6:9</a:t>
            </a:r>
            <a:br>
              <a:rPr lang="en-US" b="1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b="1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…</a:t>
            </a:r>
            <a:r>
              <a:rPr lang="hi-IN" b="1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नूह धर्मी पुरूष और अपने समय के लोगों में खरा था, और नूह परमेश्वर ही के साथ साथ चलता रहा।</a:t>
            </a:r>
            <a:endParaRPr lang="en-US" b="1" dirty="0">
              <a:solidFill>
                <a:schemeClr val="tx1"/>
              </a:solidFill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pic>
        <p:nvPicPr>
          <p:cNvPr id="22" name="Content Placeholder 21" descr="A group of men walking on a mountain&#10;&#10;AI-generated content may be incorrect.">
            <a:extLst>
              <a:ext uri="{FF2B5EF4-FFF2-40B4-BE49-F238E27FC236}">
                <a16:creationId xmlns:a16="http://schemas.microsoft.com/office/drawing/2014/main" id="{9D5D0DAF-04A5-DA45-3D58-4934510B4C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260" r="13258" b="-2"/>
          <a:stretch>
            <a:fillRect/>
          </a:stretch>
        </p:blipFill>
        <p:spPr>
          <a:xfrm>
            <a:off x="4630994" y="645106"/>
            <a:ext cx="6916633" cy="524774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519877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F2BD56-6796-298A-1532-FB7061B4F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DBB3F-521E-65EB-A94E-F08182D3A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827" y="1397767"/>
            <a:ext cx="3733258" cy="180263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सुबह</a:t>
            </a:r>
            <a:r>
              <a:rPr lang="en-US" sz="44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का</a:t>
            </a:r>
            <a:r>
              <a:rPr lang="en-US" sz="44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समय</a:t>
            </a:r>
            <a:r>
              <a:rPr lang="en-US" sz="44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सबसे</a:t>
            </a:r>
            <a:r>
              <a:rPr lang="en-US" sz="44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उत्तम</a:t>
            </a:r>
            <a:r>
              <a:rPr lang="en-US" sz="44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है</a:t>
            </a:r>
            <a:r>
              <a:rPr lang="en-US" sz="44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 </a:t>
            </a:r>
            <a:endParaRPr lang="en-US" sz="4400" dirty="0">
              <a:solidFill>
                <a:srgbClr val="FFFF00"/>
              </a:solidFill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7" name="Content Placeholder 6" descr="A person kneeling in a field with his hands together&#10;&#10;AI-generated content may be incorrect.">
            <a:extLst>
              <a:ext uri="{FF2B5EF4-FFF2-40B4-BE49-F238E27FC236}">
                <a16:creationId xmlns:a16="http://schemas.microsoft.com/office/drawing/2014/main" id="{467B8DB0-8BC2-DB38-66BE-070A473F16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19715" r="6804" b="-2"/>
          <a:stretch>
            <a:fillRect/>
          </a:stretch>
        </p:blipFill>
        <p:spPr>
          <a:xfrm>
            <a:off x="636915" y="807336"/>
            <a:ext cx="6915663" cy="5247015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B148D23-FEA0-3242-B0B5-4A0CE83ECBCE}"/>
              </a:ext>
            </a:extLst>
          </p:cNvPr>
          <p:cNvSpPr txBox="1"/>
          <p:nvPr/>
        </p:nvSpPr>
        <p:spPr>
          <a:xfrm>
            <a:off x="7933038" y="3319047"/>
            <a:ext cx="41147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8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यीशु</a:t>
            </a:r>
            <a:r>
              <a:rPr lang="en-IN" sz="38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IN" sz="3800" b="1" dirty="0"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(</a:t>
            </a:r>
            <a:r>
              <a:rPr lang="en-IN" sz="3800" b="1" dirty="0" err="1"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मरकुस</a:t>
            </a:r>
            <a:r>
              <a:rPr lang="en-IN" sz="3800" b="1" dirty="0"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1:35</a:t>
            </a:r>
            <a:r>
              <a:rPr lang="en-IN" sz="3800" b="1" dirty="0">
                <a:effectLst/>
              </a:rPr>
              <a:t>)</a:t>
            </a:r>
            <a:endParaRPr lang="en-US" sz="3800" b="1" dirty="0"/>
          </a:p>
        </p:txBody>
      </p:sp>
    </p:spTree>
    <p:extLst>
      <p:ext uri="{BB962C8B-B14F-4D97-AF65-F5344CB8AC3E}">
        <p14:creationId xmlns:p14="http://schemas.microsoft.com/office/powerpoint/2010/main" val="3210967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CFCFE0-EC6C-9A5E-9EE9-DFF87F990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D8944-8093-9E19-2DD8-3F551A023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54" y="374821"/>
            <a:ext cx="5288692" cy="19050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IN" sz="38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शांत</a:t>
            </a:r>
            <a:r>
              <a:rPr lang="en-IN" sz="38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IN" sz="38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समय</a:t>
            </a:r>
            <a:r>
              <a:rPr lang="en-IN" sz="38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IN" sz="38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की</a:t>
            </a:r>
            <a:r>
              <a:rPr lang="en-IN" sz="38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IN" sz="38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आवश्यकता</a:t>
            </a:r>
            <a:r>
              <a:rPr lang="en-IN" sz="3800" b="1" dirty="0">
                <a:solidFill>
                  <a:srgbClr val="FFFF00"/>
                </a:solidFill>
                <a:effectLst/>
              </a:rPr>
              <a:t> </a:t>
            </a:r>
            <a:endParaRPr lang="en-US" sz="3800" b="1" dirty="0">
              <a:solidFill>
                <a:srgbClr val="FFFF00"/>
              </a:solidFill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B5B16D-1C30-EC3F-E144-96F983557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51" y="1820862"/>
            <a:ext cx="5044346" cy="38632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34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   </a:t>
            </a:r>
            <a:r>
              <a:rPr lang="en-IN" sz="36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परमेश्वर</a:t>
            </a:r>
            <a:r>
              <a:rPr lang="en-IN" sz="36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IN" sz="36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हमें</a:t>
            </a:r>
            <a:r>
              <a:rPr lang="en-IN" sz="36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IN" sz="36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चुनने</a:t>
            </a:r>
            <a:r>
              <a:rPr lang="en-IN" sz="36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IN" sz="36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का</a:t>
            </a:r>
            <a:r>
              <a:rPr lang="en-IN" sz="36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en-IN" sz="36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        </a:t>
            </a:r>
            <a:r>
              <a:rPr lang="en-IN" sz="36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मुख्य</a:t>
            </a:r>
            <a:r>
              <a:rPr lang="en-IN" sz="36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IN" sz="36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उद्देश्य</a:t>
            </a:r>
            <a:r>
              <a:rPr lang="en-IN" sz="36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। </a:t>
            </a:r>
          </a:p>
          <a:p>
            <a:pPr marL="0" indent="0">
              <a:buNone/>
            </a:pPr>
            <a:r>
              <a:rPr lang="en-IN" sz="3400" b="1" kern="100" dirty="0">
                <a:solidFill>
                  <a:srgbClr val="00B0F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solidFill>
                  <a:srgbClr val="00B0F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मरकुस</a:t>
            </a:r>
            <a:r>
              <a:rPr lang="en-IN" sz="3400" b="1" kern="100" dirty="0">
                <a:solidFill>
                  <a:srgbClr val="00B0F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3:14 </a:t>
            </a:r>
          </a:p>
          <a:p>
            <a:pPr marL="0" indent="0">
              <a:buNone/>
            </a:pP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तब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उस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ने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बारह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पुरूषों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को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नियुक्त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किया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कि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वे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उसके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साथ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साथ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रहें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,…                       </a:t>
            </a:r>
            <a:endParaRPr lang="en-US" sz="3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BC85B6-C908-C610-251F-2686F78D3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7546" y="1120877"/>
            <a:ext cx="6538451" cy="457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516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32A38B-1267-770F-1E54-E1012036F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1961E-BA13-EADA-0A03-2039D989B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10065" y="863514"/>
            <a:ext cx="5343174" cy="19050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IN" sz="36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 </a:t>
            </a:r>
            <a:r>
              <a:rPr lang="en-IN" sz="38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यह</a:t>
            </a:r>
            <a:r>
              <a:rPr lang="en-IN" sz="38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IN" sz="38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परमेश्वर</a:t>
            </a:r>
            <a:r>
              <a:rPr lang="en-IN" sz="38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IN" sz="38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की</a:t>
            </a:r>
            <a:r>
              <a:rPr lang="en-IN" sz="38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IN" sz="38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इच्छा</a:t>
            </a:r>
            <a:r>
              <a:rPr lang="en-IN" sz="38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IN" sz="38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IN" sz="38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 </a:t>
            </a:r>
            <a:endParaRPr lang="en-US" sz="3800" b="1" dirty="0">
              <a:solidFill>
                <a:srgbClr val="FFFF00"/>
              </a:solidFill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C6F79-96ED-0359-7851-BDEEFE5C2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747" y="2383525"/>
            <a:ext cx="4769708" cy="34119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3600" b="1" dirty="0" err="1">
                <a:solidFill>
                  <a:srgbClr val="00B0F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निर्गमन</a:t>
            </a:r>
            <a:r>
              <a:rPr lang="en-IN" sz="3600" b="1" dirty="0">
                <a:solidFill>
                  <a:srgbClr val="00B0F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25:8 </a:t>
            </a:r>
            <a:r>
              <a:rPr lang="en-IN" sz="3600" b="1" kern="100" dirty="0">
                <a:solidFill>
                  <a:srgbClr val="00B0F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</a:p>
          <a:p>
            <a:pPr marL="0" indent="0">
              <a:buNone/>
            </a:pPr>
            <a:r>
              <a:rPr lang="en-IN" sz="36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</a:t>
            </a:r>
            <a:r>
              <a:rPr lang="en-IN" sz="36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वे</a:t>
            </a:r>
            <a:r>
              <a:rPr lang="en-IN" sz="36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मेरे</a:t>
            </a:r>
            <a:r>
              <a:rPr lang="en-IN" sz="36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लिये</a:t>
            </a:r>
            <a:r>
              <a:rPr lang="en-IN" sz="36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एक</a:t>
            </a:r>
            <a:r>
              <a:rPr lang="en-IN" sz="36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पवित्रस्थान</a:t>
            </a:r>
            <a:r>
              <a:rPr lang="en-IN" sz="36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बनाए</a:t>
            </a:r>
            <a:r>
              <a:rPr lang="en-IN" sz="36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6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कि</a:t>
            </a:r>
            <a:r>
              <a:rPr lang="en-IN" sz="36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मैं</a:t>
            </a:r>
            <a:r>
              <a:rPr lang="en-IN" sz="36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उनके</a:t>
            </a:r>
            <a:r>
              <a:rPr lang="en-IN" sz="36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बीच</a:t>
            </a:r>
            <a:r>
              <a:rPr lang="en-IN" sz="36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निवास</a:t>
            </a:r>
            <a:r>
              <a:rPr lang="en-IN" sz="36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करूं</a:t>
            </a:r>
            <a:r>
              <a:rPr lang="en-IN" sz="36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  <a:endParaRPr lang="en-IN" sz="3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b="1" dirty="0"/>
          </a:p>
        </p:txBody>
      </p:sp>
      <p:pic>
        <p:nvPicPr>
          <p:cNvPr id="5" name="Picture 4" descr="A tent with a light coming from the sky&#10;&#10;AI-generated content may be incorrect.">
            <a:extLst>
              <a:ext uri="{FF2B5EF4-FFF2-40B4-BE49-F238E27FC236}">
                <a16:creationId xmlns:a16="http://schemas.microsoft.com/office/drawing/2014/main" id="{14B16FC8-2782-B1F8-0E85-0F43FAE5DE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034" r="14156" b="-2"/>
          <a:stretch>
            <a:fillRect/>
          </a:stretch>
        </p:blipFill>
        <p:spPr>
          <a:xfrm>
            <a:off x="5276337" y="974725"/>
            <a:ext cx="6530784" cy="4918128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121892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624757-92F6-BD49-3706-38CAF6B8D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51C2F-6C50-4452-52D6-D521C566F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5102" y="776910"/>
            <a:ext cx="4630993" cy="1905000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IN" sz="42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यह</a:t>
            </a:r>
            <a:r>
              <a:rPr lang="en-IN" sz="42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IN" sz="42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आवश्यक</a:t>
            </a:r>
            <a:r>
              <a:rPr lang="en-IN" sz="42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IN" sz="42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और</a:t>
            </a:r>
            <a:r>
              <a:rPr lang="en-IN" sz="42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</a:t>
            </a:r>
            <a:br>
              <a:rPr lang="en-IN" sz="42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</a:br>
            <a:r>
              <a:rPr lang="en-IN" sz="42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उत्तम</a:t>
            </a:r>
            <a:r>
              <a:rPr lang="en-IN" sz="42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IN" sz="42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भाग</a:t>
            </a:r>
            <a:r>
              <a:rPr lang="en-IN" sz="42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IN" sz="42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है</a:t>
            </a:r>
            <a:r>
              <a:rPr lang="en-IN" sz="42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।</a:t>
            </a:r>
            <a:endParaRPr lang="en-US" sz="4200" b="1" dirty="0">
              <a:solidFill>
                <a:srgbClr val="FFFF00"/>
              </a:solidFill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D8C042-39D0-8D99-AEF7-19689E0AA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27" y="2676577"/>
            <a:ext cx="4462763" cy="32162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3600" b="1" dirty="0" err="1">
                <a:solidFill>
                  <a:srgbClr val="00B0F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लूका</a:t>
            </a:r>
            <a:r>
              <a:rPr lang="en-IN" sz="3600" b="1" dirty="0">
                <a:solidFill>
                  <a:srgbClr val="00B0F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10:42</a:t>
            </a:r>
            <a:r>
              <a:rPr lang="en-IN" sz="3600" dirty="0">
                <a:solidFill>
                  <a:srgbClr val="00B0F0"/>
                </a:solidFill>
                <a:effectLst/>
              </a:rPr>
              <a:t>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परन्तु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एक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बात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अवश्य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उस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उत्तम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भाग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को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मरियम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ने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चुन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लिया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2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IN" sz="32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:… </a:t>
            </a:r>
            <a:endParaRPr lang="en-IN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b="1" dirty="0"/>
          </a:p>
        </p:txBody>
      </p:sp>
      <p:pic>
        <p:nvPicPr>
          <p:cNvPr id="6" name="Picture 5" descr="A group of people sitting in a room&#10;&#10;AI-generated content may be incorrect.">
            <a:extLst>
              <a:ext uri="{FF2B5EF4-FFF2-40B4-BE49-F238E27FC236}">
                <a16:creationId xmlns:a16="http://schemas.microsoft.com/office/drawing/2014/main" id="{61D9FC94-40D2-74EE-F2DD-98C3D813FF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72" r="24818" b="-2"/>
          <a:stretch>
            <a:fillRect/>
          </a:stretch>
        </p:blipFill>
        <p:spPr>
          <a:xfrm>
            <a:off x="4630994" y="645106"/>
            <a:ext cx="6916633" cy="524774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710676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890DBD-3C73-11D3-CB86-801EB1E6A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84755-22F0-38BD-4D45-EA218B627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635" y="536863"/>
            <a:ext cx="6819898" cy="362407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शांत</a:t>
            </a:r>
            <a:r>
              <a:rPr lang="en-US" sz="52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52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समय</a:t>
            </a:r>
            <a:r>
              <a:rPr lang="en-US" sz="52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52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52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52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दो</a:t>
            </a:r>
            <a:r>
              <a:rPr lang="en-US" sz="52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52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पहलू</a:t>
            </a:r>
            <a:r>
              <a:rPr lang="en-US" sz="52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8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(Dimensions) </a:t>
            </a:r>
          </a:p>
        </p:txBody>
      </p:sp>
      <p:pic>
        <p:nvPicPr>
          <p:cNvPr id="9" name="Picture 8" descr="A person praying with his hands together&#10;&#10;AI-generated content may be incorrect.">
            <a:extLst>
              <a:ext uri="{FF2B5EF4-FFF2-40B4-BE49-F238E27FC236}">
                <a16:creationId xmlns:a16="http://schemas.microsoft.com/office/drawing/2014/main" id="{BB2E9673-1613-57E9-2B90-29B4AABEC4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59" r="32508"/>
          <a:stretch>
            <a:fillRect/>
          </a:stretch>
        </p:blipFill>
        <p:spPr>
          <a:xfrm>
            <a:off x="270165" y="3429000"/>
            <a:ext cx="4717470" cy="3233651"/>
          </a:xfrm>
          <a:prstGeom prst="rect">
            <a:avLst/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</p:pic>
      <p:pic>
        <p:nvPicPr>
          <p:cNvPr id="11" name="Picture 10" descr="A book open on a table&#10;&#10;AI-generated content may be incorrect.">
            <a:extLst>
              <a:ext uri="{FF2B5EF4-FFF2-40B4-BE49-F238E27FC236}">
                <a16:creationId xmlns:a16="http://schemas.microsoft.com/office/drawing/2014/main" id="{173E9410-6462-1B56-E20E-8DD77B6389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193"/>
          <a:stretch>
            <a:fillRect/>
          </a:stretch>
        </p:blipFill>
        <p:spPr>
          <a:xfrm>
            <a:off x="270164" y="195349"/>
            <a:ext cx="4717471" cy="2978450"/>
          </a:xfrm>
          <a:prstGeom prst="rect">
            <a:avLst/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461456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000">
        <p159:morph option="byObject"/>
      </p:transition>
    </mc:Choice>
    <mc:Fallback xmlns="">
      <p:transition spd="slow" advTm="2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3A8076-1B5E-5EA4-812E-42CF57140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B75C2-A9F1-4182-018F-E9ECA419F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19" y="355444"/>
            <a:ext cx="4537475" cy="19050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IN" sz="34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   </a:t>
            </a:r>
            <a:r>
              <a:rPr lang="en-IN" sz="36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परमेश्वर</a:t>
            </a:r>
            <a:r>
              <a:rPr lang="en-IN" sz="36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IN" sz="36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का</a:t>
            </a:r>
            <a:r>
              <a:rPr lang="en-IN" sz="36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IN" sz="36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वचन</a:t>
            </a:r>
            <a:r>
              <a:rPr lang="en-IN" sz="36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 </a:t>
            </a:r>
            <a:r>
              <a:rPr lang="en-IN" sz="36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हमारा</a:t>
            </a:r>
            <a:r>
              <a:rPr lang="en-IN" sz="36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IN" sz="36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आत्मिक</a:t>
            </a:r>
            <a:r>
              <a:rPr lang="en-IN" sz="36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IN" sz="36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भोजन</a:t>
            </a:r>
            <a:r>
              <a:rPr lang="en-IN" sz="36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I</a:t>
            </a:r>
            <a:r>
              <a:rPr lang="en-IN" sz="3600" dirty="0">
                <a:solidFill>
                  <a:srgbClr val="FFFF00"/>
                </a:solidFill>
                <a:effectLst/>
              </a:rPr>
              <a:t> </a:t>
            </a:r>
            <a:endParaRPr lang="en-US" sz="3600" b="1" dirty="0">
              <a:solidFill>
                <a:srgbClr val="FFFF00"/>
              </a:solidFill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36A5E1-E6A6-A4EF-0BB2-BFEC77826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52" y="2060863"/>
            <a:ext cx="4285005" cy="4441693"/>
          </a:xfrm>
        </p:spPr>
        <p:txBody>
          <a:bodyPr>
            <a:no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IN" sz="3600" b="1" kern="100" dirty="0">
                <a:solidFill>
                  <a:srgbClr val="00B0F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en-IN" sz="3600" b="1" kern="100" dirty="0" err="1">
                <a:solidFill>
                  <a:srgbClr val="00B0F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पतरस</a:t>
            </a:r>
            <a:r>
              <a:rPr lang="en-IN" sz="3600" b="1" kern="100" dirty="0">
                <a:solidFill>
                  <a:srgbClr val="00B0F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2:2 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नये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जन्मे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हुए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बच्चों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नाईं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निर्मल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आत्मिक</a:t>
            </a:r>
            <a:r>
              <a:rPr lang="en-IN" sz="3400" b="1" kern="100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दूध</a:t>
            </a:r>
            <a:r>
              <a:rPr lang="en-IN" sz="3400" b="1" kern="100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लालसा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करो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ताकि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उसके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द्वारा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उद्धार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पाने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लिये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बढ़ते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जाओ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  <a:endParaRPr lang="en-US" sz="3400" b="1" dirty="0"/>
          </a:p>
        </p:txBody>
      </p:sp>
      <p:pic>
        <p:nvPicPr>
          <p:cNvPr id="5" name="Picture 4" descr="A baby drinking from a bottle&#10;&#10;AI-generated content may be incorrect.">
            <a:extLst>
              <a:ext uri="{FF2B5EF4-FFF2-40B4-BE49-F238E27FC236}">
                <a16:creationId xmlns:a16="http://schemas.microsoft.com/office/drawing/2014/main" id="{FB059BBD-A7DF-0667-CDEE-D2DF1398C5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261" r="8258" b="-2"/>
          <a:stretch>
            <a:fillRect/>
          </a:stretch>
        </p:blipFill>
        <p:spPr>
          <a:xfrm>
            <a:off x="4630994" y="645106"/>
            <a:ext cx="6916633" cy="5547876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057113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B03D33-C443-F04E-0896-8E49C7F18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7B28567-21B9-03A6-8E04-DBF5E37C74CE}"/>
              </a:ext>
            </a:extLst>
          </p:cNvPr>
          <p:cNvSpPr txBox="1"/>
          <p:nvPr/>
        </p:nvSpPr>
        <p:spPr>
          <a:xfrm>
            <a:off x="0" y="3069084"/>
            <a:ext cx="4275435" cy="25457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200" b="1" kern="1200" cap="all" dirty="0" err="1">
                <a:ln w="3175" cmpd="sng">
                  <a:noFill/>
                </a:ln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इन</a:t>
            </a:r>
            <a:r>
              <a:rPr lang="en-US" sz="3200" b="1" kern="1200" cap="all" dirty="0">
                <a:ln w="3175" cmpd="sng">
                  <a:noFill/>
                </a:ln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200" b="1" kern="1200" cap="all" dirty="0" err="1">
                <a:ln w="3175" cmpd="sng">
                  <a:noFill/>
                </a:ln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सवाल</a:t>
            </a:r>
            <a:r>
              <a:rPr lang="en-US" sz="3200" b="1" kern="1200" cap="all" dirty="0">
                <a:ln w="3175" cmpd="sng">
                  <a:noFill/>
                </a:ln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200" b="1" kern="1200" cap="all" dirty="0" err="1">
                <a:ln w="3175" cmpd="sng">
                  <a:noFill/>
                </a:ln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3200" b="1" kern="1200" cap="all" dirty="0">
                <a:ln w="3175" cmpd="sng">
                  <a:noFill/>
                </a:ln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200" b="1" kern="1200" cap="all" dirty="0" err="1">
                <a:ln w="3175" cmpd="sng">
                  <a:noFill/>
                </a:ln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उत्तर</a:t>
            </a:r>
            <a:r>
              <a:rPr lang="en-US" sz="3200" b="1" kern="1200" cap="all" dirty="0">
                <a:ln w="3175" cmpd="sng">
                  <a:noFill/>
                </a:ln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3200" b="1" kern="1200" cap="all" dirty="0" err="1">
                <a:ln w="3175" cmpd="sng">
                  <a:noFill/>
                </a:ln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ढूंढें</a:t>
            </a:r>
            <a:endParaRPr lang="en-US" sz="3200" b="1" kern="1200" cap="all" dirty="0">
              <a:ln w="3175" cmpd="sng">
                <a:noFill/>
              </a:ln>
              <a:solidFill>
                <a:srgbClr val="FFFF00"/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475056-B0EB-44BE-8568-61ABEFB2E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4" y="0"/>
            <a:ext cx="8132066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2C8E2EC-73A4-48C2-B4D7-D7726BD90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9971" y="0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E82ABBDC-7A44-4AE8-A04F-B5495481B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94952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11" name="TextBox 6">
            <a:extLst>
              <a:ext uri="{FF2B5EF4-FFF2-40B4-BE49-F238E27FC236}">
                <a16:creationId xmlns:a16="http://schemas.microsoft.com/office/drawing/2014/main" id="{CD01B417-2038-F47E-F63C-012F150EF5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3825642"/>
              </p:ext>
            </p:extLst>
          </p:nvPr>
        </p:nvGraphicFramePr>
        <p:xfrm>
          <a:off x="4577932" y="578224"/>
          <a:ext cx="6944217" cy="5674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927CE65-976A-ECD6-3D3C-F4927DD5F4B3}"/>
              </a:ext>
            </a:extLst>
          </p:cNvPr>
          <p:cNvSpPr txBox="1"/>
          <p:nvPr/>
        </p:nvSpPr>
        <p:spPr>
          <a:xfrm>
            <a:off x="0" y="2053633"/>
            <a:ext cx="4166754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FFFF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नया नियम से शुरू</a:t>
            </a:r>
            <a:r>
              <a:rPr lang="en-US" sz="3200" b="1" dirty="0">
                <a:solidFill>
                  <a:srgbClr val="FFFF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hi-IN" sz="3200" b="1" dirty="0">
                <a:solidFill>
                  <a:srgbClr val="FFFF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करें,</a:t>
            </a:r>
            <a:endParaRPr lang="en-US" sz="3200" b="1" dirty="0">
              <a:solidFill>
                <a:srgbClr val="FFFF0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r>
              <a:rPr lang="hi-IN" sz="3200" b="1" dirty="0">
                <a:solidFill>
                  <a:srgbClr val="FFFF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endParaRPr lang="en-US" sz="3200" b="1" dirty="0">
              <a:solidFill>
                <a:srgbClr val="FFFF00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r>
              <a:rPr lang="hi-IN" sz="3200" b="1" dirty="0">
                <a:solidFill>
                  <a:srgbClr val="FFFF0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एक अध्याय दो बार पढ़ें, </a:t>
            </a:r>
          </a:p>
          <a:p>
            <a:r>
              <a:rPr lang="hi-IN" dirty="0">
                <a:solidFill>
                  <a:srgbClr val="FFFF00"/>
                </a:solidFill>
              </a:rPr>
              <a:t>	</a:t>
            </a:r>
            <a:endParaRPr lang="en-IN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733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6E011F-1B86-C9FC-A77C-B4DDA3BD1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B5505-B3EF-0B72-7834-96E49A99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2560" y="296559"/>
            <a:ext cx="8937583" cy="88968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IN" sz="4000" b="1" dirty="0">
                <a:solidFill>
                  <a:srgbClr val="FFFF00"/>
                </a:solidFill>
                <a:effectLst/>
              </a:rPr>
              <a:t> </a:t>
            </a:r>
            <a:r>
              <a:rPr lang="en-IN" sz="4000" b="1" dirty="0" err="1">
                <a:solidFill>
                  <a:srgbClr val="FFFF00"/>
                </a:solidFill>
                <a:effectLst/>
              </a:rPr>
              <a:t>यह</a:t>
            </a:r>
            <a:r>
              <a:rPr lang="en-IN" sz="4000" b="1" dirty="0">
                <a:solidFill>
                  <a:srgbClr val="FFFF00"/>
                </a:solidFill>
                <a:effectLst/>
              </a:rPr>
              <a:t> </a:t>
            </a:r>
            <a:r>
              <a:rPr lang="en-IN" sz="4000" b="1" dirty="0" err="1">
                <a:solidFill>
                  <a:srgbClr val="FFFF00"/>
                </a:solidFill>
                <a:effectLst/>
              </a:rPr>
              <a:t>हमें</a:t>
            </a:r>
            <a:r>
              <a:rPr lang="en-IN" sz="4000" b="1" dirty="0">
                <a:solidFill>
                  <a:srgbClr val="FFFF00"/>
                </a:solidFill>
                <a:effectLst/>
              </a:rPr>
              <a:t> </a:t>
            </a:r>
            <a:r>
              <a:rPr lang="en-IN" sz="4000" b="1" dirty="0" err="1">
                <a:solidFill>
                  <a:srgbClr val="FFFF00"/>
                </a:solidFill>
                <a:effectLst/>
              </a:rPr>
              <a:t>सिद्धता</a:t>
            </a:r>
            <a:r>
              <a:rPr lang="en-IN" sz="4000" b="1" dirty="0">
                <a:solidFill>
                  <a:srgbClr val="FFFF00"/>
                </a:solidFill>
                <a:effectLst/>
              </a:rPr>
              <a:t> </a:t>
            </a:r>
            <a:r>
              <a:rPr lang="en-IN" sz="4000" b="1" dirty="0" err="1">
                <a:solidFill>
                  <a:srgbClr val="FFFF00"/>
                </a:solidFill>
                <a:effectLst/>
              </a:rPr>
              <a:t>की</a:t>
            </a:r>
            <a:r>
              <a:rPr lang="en-IN" sz="4000" b="1" dirty="0">
                <a:solidFill>
                  <a:srgbClr val="FFFF00"/>
                </a:solidFill>
                <a:effectLst/>
              </a:rPr>
              <a:t> </a:t>
            </a:r>
            <a:r>
              <a:rPr lang="en-IN" sz="4000" b="1" dirty="0" err="1">
                <a:solidFill>
                  <a:srgbClr val="FFFF00"/>
                </a:solidFill>
                <a:effectLst/>
              </a:rPr>
              <a:t>ओर</a:t>
            </a:r>
            <a:r>
              <a:rPr lang="en-IN" sz="4000" b="1" dirty="0">
                <a:solidFill>
                  <a:srgbClr val="FFFF00"/>
                </a:solidFill>
                <a:effectLst/>
              </a:rPr>
              <a:t> </a:t>
            </a:r>
            <a:r>
              <a:rPr lang="en-IN" sz="4000" b="1" dirty="0" err="1">
                <a:solidFill>
                  <a:srgbClr val="FFFF00"/>
                </a:solidFill>
                <a:effectLst/>
              </a:rPr>
              <a:t>ले</a:t>
            </a:r>
            <a:r>
              <a:rPr lang="en-IN" sz="4000" b="1" dirty="0">
                <a:solidFill>
                  <a:srgbClr val="FFFF00"/>
                </a:solidFill>
                <a:effectLst/>
              </a:rPr>
              <a:t> </a:t>
            </a:r>
            <a:r>
              <a:rPr lang="en-IN" sz="4000" b="1" dirty="0" err="1">
                <a:solidFill>
                  <a:srgbClr val="FFFF00"/>
                </a:solidFill>
                <a:effectLst/>
              </a:rPr>
              <a:t>जाता</a:t>
            </a:r>
            <a:r>
              <a:rPr lang="en-IN" sz="4000" b="1" dirty="0">
                <a:solidFill>
                  <a:srgbClr val="FFFF00"/>
                </a:solidFill>
                <a:effectLst/>
              </a:rPr>
              <a:t> </a:t>
            </a:r>
            <a:r>
              <a:rPr lang="en-IN" sz="4000" b="1" dirty="0" err="1">
                <a:solidFill>
                  <a:srgbClr val="FFFF00"/>
                </a:solidFill>
                <a:effectLst/>
              </a:rPr>
              <a:t>है</a:t>
            </a:r>
            <a:r>
              <a:rPr lang="en-IN" sz="4000" b="1" dirty="0">
                <a:solidFill>
                  <a:srgbClr val="FFFF00"/>
                </a:solidFill>
                <a:effectLst/>
              </a:rPr>
              <a:t>। </a:t>
            </a:r>
            <a:endParaRPr lang="en-US" sz="4000" b="1" dirty="0">
              <a:solidFill>
                <a:srgbClr val="FFFF00"/>
              </a:solidFill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750DC6-A7CA-2977-DE63-F447E6B5F5CC}"/>
              </a:ext>
            </a:extLst>
          </p:cNvPr>
          <p:cNvSpPr txBox="1"/>
          <p:nvPr/>
        </p:nvSpPr>
        <p:spPr>
          <a:xfrm>
            <a:off x="886598" y="1600886"/>
            <a:ext cx="609805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400" b="1" dirty="0">
                <a:solidFill>
                  <a:srgbClr val="00B0F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2 </a:t>
            </a:r>
            <a:r>
              <a:rPr lang="en-IN" sz="3400" b="1" dirty="0" err="1">
                <a:solidFill>
                  <a:srgbClr val="00B0F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तीमुथियुस</a:t>
            </a:r>
            <a:r>
              <a:rPr lang="en-IN" sz="3400" b="1" dirty="0">
                <a:solidFill>
                  <a:srgbClr val="00B0F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3:16,17</a:t>
            </a:r>
            <a:endParaRPr lang="en-US" sz="3400" dirty="0">
              <a:solidFill>
                <a:srgbClr val="00B0F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7E17EA-83E6-8867-1202-49B2BAAC2DE8}"/>
              </a:ext>
            </a:extLst>
          </p:cNvPr>
          <p:cNvSpPr txBox="1"/>
          <p:nvPr/>
        </p:nvSpPr>
        <p:spPr>
          <a:xfrm>
            <a:off x="296562" y="2364874"/>
            <a:ext cx="12191999" cy="4132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lnSpc>
                <a:spcPct val="150000"/>
              </a:lnSpc>
            </a:pP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en-IN" sz="2800" b="1" kern="100" dirty="0"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हर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एक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पवित्रशास्त्र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परमेश्वर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प्रेरणा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से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रचा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गया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उपदेश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457200">
              <a:lnSpc>
                <a:spcPct val="150000"/>
              </a:lnSpc>
            </a:pP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</a:t>
            </a:r>
            <a:r>
              <a:rPr lang="en-IN" sz="2800" b="1" kern="100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समझाने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,और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सुधारने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धर्म</a:t>
            </a:r>
            <a:r>
              <a:rPr lang="en-IN" sz="2800" b="1" kern="100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IN" sz="2800" b="1" kern="100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शिक्षा</a:t>
            </a:r>
            <a:r>
              <a:rPr lang="en-IN" sz="2800" b="1" kern="100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लिये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लाभदायक</a:t>
            </a:r>
            <a:r>
              <a:rPr lang="en-IN" sz="2800" b="1" kern="100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  <a:endParaRPr lang="en-IN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50000"/>
              </a:lnSpc>
            </a:pP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17 .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ताकि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परमेश्वर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जन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सिद्ध</a:t>
            </a:r>
            <a:r>
              <a:rPr lang="en-IN" sz="2800" b="1" kern="100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बने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हर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एक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भले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काम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लिये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तत्पर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>
              <a:lnSpc>
                <a:spcPct val="150000"/>
              </a:lnSpc>
            </a:pPr>
            <a:r>
              <a:rPr lang="en-IN" sz="28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जाए</a:t>
            </a: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॥</a:t>
            </a:r>
          </a:p>
          <a:p>
            <a:pPr marL="457200">
              <a:lnSpc>
                <a:spcPct val="107000"/>
              </a:lnSpc>
            </a:pPr>
            <a:endParaRPr lang="en-IN" sz="2800" b="1" kern="100" dirty="0">
              <a:latin typeface="Nirmala Tex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en-IN" sz="28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N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07000"/>
              </a:lnSpc>
              <a:spcAft>
                <a:spcPts val="800"/>
              </a:spcAft>
            </a:pPr>
            <a:r>
              <a:rPr lang="en-IN" sz="3400" b="1" kern="100" dirty="0" err="1">
                <a:solidFill>
                  <a:srgbClr val="EE00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उदाहरण</a:t>
            </a:r>
            <a:r>
              <a:rPr lang="en-IN" sz="3400" b="1" kern="100" dirty="0">
                <a:solidFill>
                  <a:srgbClr val="EE00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IN" sz="3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बिरीया</a:t>
            </a:r>
            <a:r>
              <a:rPr lang="en-IN" sz="3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लोग</a:t>
            </a:r>
            <a:r>
              <a:rPr lang="en-IN" sz="34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IN" sz="3400" b="1" kern="100" dirty="0" err="1">
                <a:solidFill>
                  <a:srgbClr val="0070C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प्रेरितों</a:t>
            </a:r>
            <a:r>
              <a:rPr lang="en-IN" sz="3400" b="1" kern="100" dirty="0">
                <a:solidFill>
                  <a:srgbClr val="0070C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solidFill>
                  <a:srgbClr val="0070C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IN" sz="3400" b="1" kern="100" dirty="0">
                <a:solidFill>
                  <a:srgbClr val="0070C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400" b="1" kern="100" dirty="0" err="1">
                <a:solidFill>
                  <a:srgbClr val="0070C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काम</a:t>
            </a:r>
            <a:r>
              <a:rPr lang="en-IN" sz="3400" b="1" kern="100" dirty="0">
                <a:solidFill>
                  <a:srgbClr val="0070C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17:10,11)</a:t>
            </a:r>
            <a:endParaRPr lang="en-IN" sz="3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751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000">
        <p159:morph option="byObject"/>
      </p:transition>
    </mc:Choice>
    <mc:Fallback xmlns="">
      <p:transition spd="slow" advTm="2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80682C-EFD8-F28D-0C30-40FCF6EE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wo men standing on a sidewalk&#10;&#10;AI-generated content may be incorrect.">
            <a:extLst>
              <a:ext uri="{FF2B5EF4-FFF2-40B4-BE49-F238E27FC236}">
                <a16:creationId xmlns:a16="http://schemas.microsoft.com/office/drawing/2014/main" id="{FFD58326-E19F-146E-52CA-4BD6270D4F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138" r="29636" b="-2"/>
          <a:stretch>
            <a:fillRect/>
          </a:stretch>
        </p:blipFill>
        <p:spPr>
          <a:xfrm>
            <a:off x="2537294" y="10"/>
            <a:ext cx="2505456" cy="2992572"/>
          </a:xfrm>
          <a:prstGeom prst="rect">
            <a:avLst/>
          </a:prstGeom>
        </p:spPr>
      </p:pic>
      <p:pic>
        <p:nvPicPr>
          <p:cNvPr id="10" name="Picture 9" descr="A person and person looking at each other&#10;&#10;AI-generated content may be incorrect.">
            <a:extLst>
              <a:ext uri="{FF2B5EF4-FFF2-40B4-BE49-F238E27FC236}">
                <a16:creationId xmlns:a16="http://schemas.microsoft.com/office/drawing/2014/main" id="{EF281BC3-2335-D553-920E-2D82AA7DA1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506" r="12880" b="-2"/>
          <a:stretch>
            <a:fillRect/>
          </a:stretch>
        </p:blipFill>
        <p:spPr>
          <a:xfrm>
            <a:off x="5061039" y="10"/>
            <a:ext cx="2523744" cy="2992572"/>
          </a:xfrm>
          <a:prstGeom prst="rect">
            <a:avLst/>
          </a:prstGeom>
        </p:spPr>
      </p:pic>
      <p:pic>
        <p:nvPicPr>
          <p:cNvPr id="5" name="Picture 4" descr="A person and child holding hands&#10;&#10;AI-generated content may be incorrect.">
            <a:extLst>
              <a:ext uri="{FF2B5EF4-FFF2-40B4-BE49-F238E27FC236}">
                <a16:creationId xmlns:a16="http://schemas.microsoft.com/office/drawing/2014/main" id="{D82104BF-533E-AFEE-D939-99298AF4734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8012" r="8762" b="-2"/>
          <a:stretch>
            <a:fillRect/>
          </a:stretch>
        </p:blipFill>
        <p:spPr>
          <a:xfrm>
            <a:off x="13549" y="10"/>
            <a:ext cx="2505456" cy="2992572"/>
          </a:xfrm>
          <a:prstGeom prst="rect">
            <a:avLst/>
          </a:prstGeom>
        </p:spPr>
      </p:pic>
      <p:pic>
        <p:nvPicPr>
          <p:cNvPr id="8" name="Picture 7" descr="A person in a white robe in a vineyard&#10;&#10;AI-generated content may be incorrect.">
            <a:extLst>
              <a:ext uri="{FF2B5EF4-FFF2-40B4-BE49-F238E27FC236}">
                <a16:creationId xmlns:a16="http://schemas.microsoft.com/office/drawing/2014/main" id="{F7D03189-9364-91A7-CC95-71DBBF620F1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82"/>
          <a:stretch>
            <a:fillRect/>
          </a:stretch>
        </p:blipFill>
        <p:spPr>
          <a:xfrm>
            <a:off x="-4740" y="2992582"/>
            <a:ext cx="7534656" cy="3865418"/>
          </a:xfrm>
          <a:prstGeom prst="rect">
            <a:avLst/>
          </a:prstGeom>
        </p:spPr>
      </p:pic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4711B52-BC3A-4E9F-A02F-6A7731F8E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9916" y="0"/>
            <a:ext cx="4662084" cy="6858000"/>
          </a:xfrm>
          <a:prstGeom prst="rect">
            <a:avLst/>
          </a:prstGeom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21C992-DB8E-4DF7-C721-7845FB0FD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9916" y="2360142"/>
            <a:ext cx="4900981" cy="163681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0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           </a:t>
            </a:r>
            <a:r>
              <a:rPr lang="en-US" sz="44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प्रार्थना</a:t>
            </a:r>
            <a:r>
              <a:rPr lang="en-US" sz="44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br>
              <a:rPr lang="en-US" sz="44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44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परमेश्वर</a:t>
            </a:r>
            <a:r>
              <a:rPr lang="en-US" sz="44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से</a:t>
            </a:r>
            <a:r>
              <a:rPr lang="en-US" sz="44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बात</a:t>
            </a:r>
            <a:r>
              <a:rPr lang="en-US" sz="44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करना</a:t>
            </a:r>
            <a:r>
              <a:rPr lang="en-US" sz="44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।</a:t>
            </a:r>
            <a:r>
              <a:rPr lang="en-US" sz="4400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1954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000">
        <p159:morph option="byObject"/>
      </p:transition>
    </mc:Choice>
    <mc:Fallback xmlns="">
      <p:transition spd="slow" advTm="2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B7C508-5347-82D4-EF0D-57EC4A5DA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73DE6F-4C08-1955-DA2D-7D3EFB217A34}"/>
              </a:ext>
            </a:extLst>
          </p:cNvPr>
          <p:cNvSpPr txBox="1"/>
          <p:nvPr/>
        </p:nvSpPr>
        <p:spPr>
          <a:xfrm>
            <a:off x="114300" y="1430179"/>
            <a:ext cx="3924857" cy="3675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IN" sz="4400" b="1" kern="100" dirty="0" err="1">
                <a:solidFill>
                  <a:srgbClr val="FFFF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प्रार्थना</a:t>
            </a:r>
            <a:r>
              <a:rPr lang="en-IN" sz="4400" b="1" kern="100" dirty="0">
                <a:solidFill>
                  <a:srgbClr val="FFFF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400" b="1" kern="100" dirty="0" err="1">
                <a:solidFill>
                  <a:srgbClr val="FFFF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IN" sz="4400" b="1" kern="100" dirty="0">
                <a:solidFill>
                  <a:srgbClr val="FFFF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4 </a:t>
            </a:r>
            <a:r>
              <a:rPr lang="en-IN" sz="4400" b="1" kern="100" dirty="0" err="1">
                <a:solidFill>
                  <a:srgbClr val="FFFF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अंग</a:t>
            </a:r>
            <a:r>
              <a:rPr lang="en-IN" sz="4400" b="1" kern="100" dirty="0">
                <a:solidFill>
                  <a:srgbClr val="FFFF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4400" b="1" kern="100" dirty="0">
                <a:solidFill>
                  <a:srgbClr val="FF00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(PRAY) </a:t>
            </a:r>
            <a:endParaRPr lang="en-IN" sz="44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66DA55-2E71-5A7F-DE7E-1C5EEB2D5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4" y="0"/>
            <a:ext cx="8132066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0402603-3F9A-F448-FFD2-00DB53D72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9971" y="0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71F72EFE-977E-BA4E-E25C-E2B8A2BEB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94952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2B183A-0E8F-C893-45CD-BD38A1629D01}"/>
              </a:ext>
            </a:extLst>
          </p:cNvPr>
          <p:cNvSpPr txBox="1"/>
          <p:nvPr/>
        </p:nvSpPr>
        <p:spPr>
          <a:xfrm>
            <a:off x="5732625" y="1603814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IN" sz="4400" b="1" dirty="0">
                <a:solidFill>
                  <a:srgbClr val="FF0000"/>
                </a:solidFill>
              </a:rPr>
              <a:t>P</a:t>
            </a:r>
            <a:r>
              <a:rPr lang="en-IN" sz="4400" b="1" dirty="0"/>
              <a:t>raise   - </a:t>
            </a:r>
            <a:r>
              <a:rPr lang="en-IN" sz="4400" b="1" dirty="0" err="1"/>
              <a:t>स्तुति</a:t>
            </a:r>
            <a:endParaRPr lang="en-US" sz="4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5EE15E-2E0F-F120-47EC-C593AA916A67}"/>
              </a:ext>
            </a:extLst>
          </p:cNvPr>
          <p:cNvSpPr txBox="1"/>
          <p:nvPr/>
        </p:nvSpPr>
        <p:spPr>
          <a:xfrm>
            <a:off x="5732625" y="2341790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IN" sz="4400" b="1" dirty="0">
                <a:solidFill>
                  <a:srgbClr val="FF0000"/>
                </a:solidFill>
              </a:rPr>
              <a:t>R</a:t>
            </a:r>
            <a:r>
              <a:rPr lang="en-IN" sz="4400" b="1" dirty="0"/>
              <a:t>epent - </a:t>
            </a:r>
            <a:r>
              <a:rPr lang="en-IN" sz="4400" b="1" dirty="0" err="1"/>
              <a:t>मन</a:t>
            </a:r>
            <a:r>
              <a:rPr lang="en-IN" sz="4400" b="1" dirty="0"/>
              <a:t> </a:t>
            </a:r>
            <a:r>
              <a:rPr lang="en-IN" sz="4400" b="1" dirty="0" err="1"/>
              <a:t>फिरना</a:t>
            </a:r>
            <a:endParaRPr lang="en-US" sz="4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82345B-A9C1-789F-6F1E-0F8977AF7757}"/>
              </a:ext>
            </a:extLst>
          </p:cNvPr>
          <p:cNvSpPr txBox="1"/>
          <p:nvPr/>
        </p:nvSpPr>
        <p:spPr>
          <a:xfrm>
            <a:off x="5732625" y="3027630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IN" sz="4400" b="1" dirty="0">
                <a:solidFill>
                  <a:srgbClr val="FF0000"/>
                </a:solidFill>
              </a:rPr>
              <a:t>A</a:t>
            </a:r>
            <a:r>
              <a:rPr lang="en-IN" sz="4400" b="1" dirty="0"/>
              <a:t>sk       - </a:t>
            </a:r>
            <a:r>
              <a:rPr lang="en-IN" sz="4400" b="1" dirty="0" err="1"/>
              <a:t>प्रार्थना</a:t>
            </a:r>
            <a:endParaRPr lang="en-US" sz="4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20E15B-187E-68A1-8462-C93CFE171417}"/>
              </a:ext>
            </a:extLst>
          </p:cNvPr>
          <p:cNvSpPr txBox="1"/>
          <p:nvPr/>
        </p:nvSpPr>
        <p:spPr>
          <a:xfrm>
            <a:off x="5732625" y="3769054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IN" sz="4400" b="1" dirty="0">
                <a:solidFill>
                  <a:srgbClr val="FF0000"/>
                </a:solidFill>
              </a:rPr>
              <a:t>Y</a:t>
            </a:r>
            <a:r>
              <a:rPr lang="en-IN" sz="4400" b="1" dirty="0"/>
              <a:t>ield     - </a:t>
            </a:r>
            <a:r>
              <a:rPr lang="en-IN" sz="4400" b="1" dirty="0" err="1"/>
              <a:t>समर्पण</a:t>
            </a:r>
            <a:r>
              <a:rPr lang="en-IN" sz="4400" dirty="0"/>
              <a:t>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008356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693B13-E209-3A14-B639-3E7B81C3C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8E795-6F58-6241-2B8E-80E8FF56D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6815" y="609780"/>
            <a:ext cx="6132446" cy="1905000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IN" sz="40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हमें</a:t>
            </a:r>
            <a:r>
              <a:rPr lang="en-IN" sz="40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IN" sz="40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सामर्थ</a:t>
            </a:r>
            <a:r>
              <a:rPr lang="en-IN" sz="40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IN" sz="40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मिलती</a:t>
            </a:r>
            <a:r>
              <a:rPr lang="en-IN" sz="4000" b="1" dirty="0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IN" sz="4000" b="1" dirty="0" err="1">
                <a:solidFill>
                  <a:srgbClr val="FFFF0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</a:rPr>
              <a:t>है</a:t>
            </a:r>
            <a:r>
              <a:rPr lang="en-IN" sz="4000" dirty="0">
                <a:solidFill>
                  <a:srgbClr val="FFFF00"/>
                </a:solidFill>
                <a:effectLst/>
              </a:rPr>
              <a:t> </a:t>
            </a:r>
            <a:endParaRPr lang="en-US" sz="4000" b="1" dirty="0">
              <a:solidFill>
                <a:srgbClr val="FFFF00"/>
              </a:solidFill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F1B735-5EFA-386D-4F64-56473F52C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708" y="2323070"/>
            <a:ext cx="7809470" cy="329495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IN" sz="3600" b="1" kern="100" dirty="0" err="1">
                <a:solidFill>
                  <a:srgbClr val="00B0F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यशायाह</a:t>
            </a:r>
            <a:r>
              <a:rPr lang="en-IN" sz="3600" b="1" kern="100" dirty="0">
                <a:solidFill>
                  <a:srgbClr val="00B0F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40:31 </a:t>
            </a:r>
            <a:r>
              <a:rPr lang="en-IN" sz="36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IN" sz="3600" b="1" kern="100" dirty="0" err="1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नये</a:t>
            </a:r>
            <a:r>
              <a:rPr lang="en-IN" sz="3600" b="1" kern="100" dirty="0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बल</a:t>
            </a:r>
            <a:r>
              <a:rPr lang="en-IN" sz="3600" b="1" kern="100" dirty="0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प्राप्त</a:t>
            </a:r>
            <a:r>
              <a:rPr lang="en-IN" sz="3600" b="1" kern="100" dirty="0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3600" b="1" kern="100" dirty="0" err="1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करेंगे</a:t>
            </a:r>
            <a:r>
              <a:rPr lang="en-IN" sz="3600" b="1" kern="100" dirty="0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  <a:r>
              <a:rPr lang="en-US" sz="3600" b="1" kern="100" dirty="0">
                <a:effectLst/>
                <a:latin typeface="Nirmala Text" panose="020B0502040204020203" pitchFamily="34" charset="0"/>
                <a:ea typeface="Calibri" panose="020F0502020204030204" pitchFamily="34" charset="0"/>
                <a:cs typeface="Nirmala Text" panose="020B0502040204020203" pitchFamily="34" charset="0"/>
              </a:rPr>
              <a:t>”</a:t>
            </a:r>
            <a:endParaRPr lang="en-IN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spcAft>
                <a:spcPts val="800"/>
              </a:spcAft>
              <a:buNone/>
            </a:pPr>
            <a:endParaRPr lang="en-IN" sz="2400" b="1" kern="100" dirty="0">
              <a:effectLst/>
              <a:latin typeface="Nirmala Tex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3600" b="1" kern="100" dirty="0" err="1">
                <a:solidFill>
                  <a:srgbClr val="00B0F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इफिसियों</a:t>
            </a:r>
            <a:r>
              <a:rPr lang="en-IN" sz="3600" b="1" kern="100" dirty="0">
                <a:solidFill>
                  <a:srgbClr val="00B0F0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6:10-18</a:t>
            </a:r>
          </a:p>
          <a:p>
            <a:pPr marL="0" lv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600" b="1" kern="100" dirty="0" err="1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बिना</a:t>
            </a:r>
            <a:r>
              <a:rPr lang="en-IN" sz="2600" b="1" kern="100" dirty="0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600" b="1" kern="100" dirty="0" err="1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प्रार्थना</a:t>
            </a:r>
            <a:r>
              <a:rPr lang="en-IN" sz="2600" b="1" kern="100" dirty="0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600" b="1" kern="100" dirty="0" err="1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IN" sz="2600" b="1" kern="100" dirty="0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600" b="1" kern="100" dirty="0" err="1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मसीही</a:t>
            </a:r>
            <a:r>
              <a:rPr lang="en-IN" sz="2600" b="1" kern="100" dirty="0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,</a:t>
            </a:r>
            <a:r>
              <a:rPr lang="en-IN" sz="2600" b="1" kern="100" dirty="0" err="1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सामर्थ</a:t>
            </a:r>
            <a:r>
              <a:rPr lang="en-IN" sz="2600" b="1" kern="100" dirty="0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600" b="1" kern="100" dirty="0" err="1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बिना</a:t>
            </a:r>
            <a:r>
              <a:rPr lang="en-IN" sz="2600" b="1" kern="100" dirty="0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600" b="1" kern="100" dirty="0" err="1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सैनिक</a:t>
            </a:r>
            <a:r>
              <a:rPr lang="en-IN" sz="2600" b="1" kern="100" dirty="0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600" b="1" kern="100" dirty="0" err="1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IN" sz="2600" b="1" kern="100" dirty="0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600" b="1" kern="100" dirty="0" err="1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समान</a:t>
            </a:r>
            <a:r>
              <a:rPr lang="en-IN" sz="2600" b="1" kern="100" dirty="0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600" b="1" kern="100" dirty="0" err="1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IN" sz="2600" b="1" kern="100" dirty="0">
                <a:solidFill>
                  <a:schemeClr val="tx1"/>
                </a:solidFill>
                <a:effectLst/>
                <a:latin typeface="Nirmala Tex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  <a:endParaRPr lang="en-IN" sz="26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A person in a garment holding a sword and shield&#10;&#10;AI-generated content may be incorrect.">
            <a:extLst>
              <a:ext uri="{FF2B5EF4-FFF2-40B4-BE49-F238E27FC236}">
                <a16:creationId xmlns:a16="http://schemas.microsoft.com/office/drawing/2014/main" id="{7BBB0659-95DA-1739-9A95-AEE6C65BA8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282" r="18218" b="2"/>
          <a:stretch>
            <a:fillRect/>
          </a:stretch>
        </p:blipFill>
        <p:spPr>
          <a:xfrm>
            <a:off x="7749750" y="444843"/>
            <a:ext cx="3886446" cy="6005384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788952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3CC2DD-DA50-11DF-7392-CF78042A1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63629-1F33-BFC6-3EA8-A7F51821D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8601" y="1338648"/>
            <a:ext cx="4798142" cy="364285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300" b="1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5300" b="1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मदर</a:t>
            </a:r>
            <a:r>
              <a:rPr lang="en-US" sz="5300" b="1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5300" b="1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टेरेसा</a:t>
            </a:r>
            <a:r>
              <a:rPr lang="en-US" sz="5300" b="1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br>
              <a:rPr lang="en-US" sz="4800" b="1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b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50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“</a:t>
            </a:r>
            <a:r>
              <a:rPr lang="en-US" sz="50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मेरे</a:t>
            </a:r>
            <a:r>
              <a:rPr lang="en-US" sz="50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50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आत्मिक</a:t>
            </a:r>
            <a:r>
              <a:rPr lang="en-US" sz="50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50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जीवन</a:t>
            </a:r>
            <a:r>
              <a:rPr lang="en-US" sz="50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50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की</a:t>
            </a:r>
            <a:r>
              <a:rPr lang="en-US" sz="50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50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सामर्थ</a:t>
            </a:r>
            <a:r>
              <a:rPr lang="en-US" sz="50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, </a:t>
            </a:r>
            <a:r>
              <a:rPr lang="en-US" sz="50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प्रार्थना</a:t>
            </a:r>
            <a:r>
              <a:rPr lang="en-US" sz="50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50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से</a:t>
            </a:r>
            <a:r>
              <a:rPr lang="en-US" sz="50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50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आती</a:t>
            </a:r>
            <a:r>
              <a:rPr lang="en-US" sz="50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5000" b="1" dirty="0" err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है</a:t>
            </a:r>
            <a:r>
              <a:rPr lang="en-US" sz="5000" b="1" dirty="0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।”</a:t>
            </a:r>
          </a:p>
        </p:txBody>
      </p:sp>
      <p:pic>
        <p:nvPicPr>
          <p:cNvPr id="5" name="Picture 4" descr="A person holding a child and a group of children&#10;&#10;AI-generated content may be incorrect.">
            <a:extLst>
              <a:ext uri="{FF2B5EF4-FFF2-40B4-BE49-F238E27FC236}">
                <a16:creationId xmlns:a16="http://schemas.microsoft.com/office/drawing/2014/main" id="{3661B30C-F22C-4D44-5706-6A677764A6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078" r="21474"/>
          <a:stretch>
            <a:fillRect/>
          </a:stretch>
        </p:blipFill>
        <p:spPr>
          <a:xfrm>
            <a:off x="633999" y="636640"/>
            <a:ext cx="5462001" cy="5591541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273830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B6EDA8-FB6C-DB04-EECE-8069ED503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CB97D-D9F3-A35A-3F32-1ED6FF45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628" y="1607574"/>
            <a:ext cx="1144674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8000" b="1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thank you</a:t>
            </a:r>
            <a:br>
              <a:rPr lang="en-US" sz="4800" b="1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b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endParaRPr lang="en-US" sz="4800" b="1" dirty="0">
              <a:solidFill>
                <a:srgbClr val="FFFF00"/>
              </a:solidFill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668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266</TotalTime>
  <Words>467</Words>
  <Application>Microsoft Macintosh PowerPoint</Application>
  <PresentationFormat>Widescreen</PresentationFormat>
  <Paragraphs>59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Century Gothic</vt:lpstr>
      <vt:lpstr>Nirmala Text</vt:lpstr>
      <vt:lpstr>Mesh</vt:lpstr>
      <vt:lpstr> QUIET TIME ( शांत समय ) </vt:lpstr>
      <vt:lpstr>PowerPoint Presentation</vt:lpstr>
      <vt:lpstr>PowerPoint Presentation</vt:lpstr>
      <vt:lpstr>       नूह   उत्पत्ति 6:9 …नूह धर्मी पुरूष और अपने समय के लोगों में खरा था, और नूह परमेश्वर ही के साथ साथ चलता रहा।</vt:lpstr>
      <vt:lpstr>सुबह का समय सबसे उत्तम है  </vt:lpstr>
      <vt:lpstr>शांत समय की आवश्यकता </vt:lpstr>
      <vt:lpstr>  यह परमेश्वर की इच्छा है। </vt:lpstr>
      <vt:lpstr>यह आवश्यक और  उत्तम भाग है।</vt:lpstr>
      <vt:lpstr>शांत समय के दो पहलू (Dimensions) </vt:lpstr>
      <vt:lpstr>    परमेश्वर का वचन  हमारा आत्मिक भोजन I </vt:lpstr>
      <vt:lpstr>PowerPoint Presentation</vt:lpstr>
      <vt:lpstr> यह हमें सिद्धता की ओर ले जाता है। </vt:lpstr>
      <vt:lpstr>            प्रार्थना  परमेश्वर से बात करना। </vt:lpstr>
      <vt:lpstr>PowerPoint Presentation</vt:lpstr>
      <vt:lpstr>हमें सामर्थ मिलती है </vt:lpstr>
      <vt:lpstr> मदर टेरेसा    “मेरे आत्मिक जीवन की सामर्थ, प्रार्थना से आती है।”</vt:lpstr>
      <vt:lpstr> thank you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Gideon Abishek</dc:creator>
  <cp:lastModifiedBy>Serving Jesus Ministries</cp:lastModifiedBy>
  <cp:revision>4</cp:revision>
  <dcterms:created xsi:type="dcterms:W3CDTF">2025-08-14T10:11:57Z</dcterms:created>
  <dcterms:modified xsi:type="dcterms:W3CDTF">2025-08-20T06:40:29Z</dcterms:modified>
</cp:coreProperties>
</file>