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8" r:id="rId3"/>
    <p:sldId id="264" r:id="rId4"/>
    <p:sldId id="288" r:id="rId5"/>
    <p:sldId id="289" r:id="rId6"/>
    <p:sldId id="265" r:id="rId7"/>
    <p:sldId id="274" r:id="rId8"/>
    <p:sldId id="290" r:id="rId9"/>
    <p:sldId id="276" r:id="rId10"/>
    <p:sldId id="291" r:id="rId11"/>
    <p:sldId id="278" r:id="rId12"/>
    <p:sldId id="266" r:id="rId13"/>
    <p:sldId id="293" r:id="rId14"/>
    <p:sldId id="267" r:id="rId15"/>
    <p:sldId id="294" r:id="rId16"/>
    <p:sldId id="259" r:id="rId17"/>
    <p:sldId id="262" r:id="rId18"/>
    <p:sldId id="268" r:id="rId19"/>
    <p:sldId id="269" r:id="rId20"/>
    <p:sldId id="280" r:id="rId21"/>
    <p:sldId id="281" r:id="rId22"/>
    <p:sldId id="270" r:id="rId23"/>
    <p:sldId id="282" r:id="rId24"/>
    <p:sldId id="271" r:id="rId25"/>
    <p:sldId id="283" r:id="rId26"/>
    <p:sldId id="284" r:id="rId27"/>
    <p:sldId id="272" r:id="rId28"/>
    <p:sldId id="286" r:id="rId29"/>
    <p:sldId id="29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6AF46C-890D-4C28-84AC-EBE412BFDCC8}" v="360" dt="2025-08-14T16:42:12.3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9" autoAdjust="0"/>
    <p:restoredTop sz="94660"/>
  </p:normalViewPr>
  <p:slideViewPr>
    <p:cSldViewPr snapToGrid="0">
      <p:cViewPr>
        <p:scale>
          <a:sx n="83" d="100"/>
          <a:sy n="83" d="100"/>
        </p:scale>
        <p:origin x="414" y="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a Abraham" userId="536b63869d58a14a" providerId="LiveId" clId="{386AF46C-890D-4C28-84AC-EBE412BFDCC8}"/>
    <pc:docChg chg="undo redo custSel addSld delSld modSld sldOrd">
      <pc:chgData name="Christina Abraham" userId="536b63869d58a14a" providerId="LiveId" clId="{386AF46C-890D-4C28-84AC-EBE412BFDCC8}" dt="2025-08-14T16:42:28.770" v="1109" actId="1076"/>
      <pc:docMkLst>
        <pc:docMk/>
      </pc:docMkLst>
      <pc:sldChg chg="addSp delSp modSp new mod">
        <pc:chgData name="Christina Abraham" userId="536b63869d58a14a" providerId="LiveId" clId="{386AF46C-890D-4C28-84AC-EBE412BFDCC8}" dt="2025-08-14T16:42:28.770" v="1109" actId="1076"/>
        <pc:sldMkLst>
          <pc:docMk/>
          <pc:sldMk cId="96684376" sldId="256"/>
        </pc:sldMkLst>
        <pc:spChg chg="add del mod">
          <ac:chgData name="Christina Abraham" userId="536b63869d58a14a" providerId="LiveId" clId="{386AF46C-890D-4C28-84AC-EBE412BFDCC8}" dt="2025-08-14T16:39:22.327" v="1055"/>
          <ac:spMkLst>
            <pc:docMk/>
            <pc:sldMk cId="96684376" sldId="256"/>
            <ac:spMk id="2" creationId="{F9A437F4-A2E1-1A85-888D-1825621D71B6}"/>
          </ac:spMkLst>
        </pc:spChg>
        <pc:spChg chg="del">
          <ac:chgData name="Christina Abraham" userId="536b63869d58a14a" providerId="LiveId" clId="{386AF46C-890D-4C28-84AC-EBE412BFDCC8}" dt="2025-08-14T07:02:13.596" v="11" actId="478"/>
          <ac:spMkLst>
            <pc:docMk/>
            <pc:sldMk cId="96684376" sldId="256"/>
            <ac:spMk id="3" creationId="{2AC0F0B1-311F-8E2E-64CC-612B867CA271}"/>
          </ac:spMkLst>
        </pc:spChg>
        <pc:spChg chg="add del mod">
          <ac:chgData name="Christina Abraham" userId="536b63869d58a14a" providerId="LiveId" clId="{386AF46C-890D-4C28-84AC-EBE412BFDCC8}" dt="2025-08-14T16:41:49.275" v="1100" actId="478"/>
          <ac:spMkLst>
            <pc:docMk/>
            <pc:sldMk cId="96684376" sldId="256"/>
            <ac:spMk id="3" creationId="{2CB92FDC-7D59-C4F5-2202-72D505992185}"/>
          </ac:spMkLst>
        </pc:spChg>
        <pc:spChg chg="add del mod">
          <ac:chgData name="Christina Abraham" userId="536b63869d58a14a" providerId="LiveId" clId="{386AF46C-890D-4C28-84AC-EBE412BFDCC8}" dt="2025-08-14T16:42:09.028" v="1104" actId="478"/>
          <ac:spMkLst>
            <pc:docMk/>
            <pc:sldMk cId="96684376" sldId="256"/>
            <ac:spMk id="4" creationId="{92143B5A-6516-9692-F38C-39ED51E95032}"/>
          </ac:spMkLst>
        </pc:spChg>
        <pc:spChg chg="add mod">
          <ac:chgData name="Christina Abraham" userId="536b63869d58a14a" providerId="LiveId" clId="{386AF46C-890D-4C28-84AC-EBE412BFDCC8}" dt="2025-08-14T07:01:17.035" v="4"/>
          <ac:spMkLst>
            <pc:docMk/>
            <pc:sldMk cId="96684376" sldId="256"/>
            <ac:spMk id="4" creationId="{D4E09334-D5AF-4826-9C75-73D819E95464}"/>
          </ac:spMkLst>
        </pc:spChg>
        <pc:spChg chg="add mod">
          <ac:chgData name="Christina Abraham" userId="536b63869d58a14a" providerId="LiveId" clId="{386AF46C-890D-4C28-84AC-EBE412BFDCC8}" dt="2025-08-14T16:42:28.770" v="1109" actId="1076"/>
          <ac:spMkLst>
            <pc:docMk/>
            <pc:sldMk cId="96684376" sldId="256"/>
            <ac:spMk id="5" creationId="{34AF66C2-F3C2-0085-69B8-D0E9D3D66ABE}"/>
          </ac:spMkLst>
        </pc:spChg>
        <pc:picChg chg="add mod">
          <ac:chgData name="Christina Abraham" userId="536b63869d58a14a" providerId="LiveId" clId="{386AF46C-890D-4C28-84AC-EBE412BFDCC8}" dt="2025-08-14T16:42:12.394" v="1105" actId="1076"/>
          <ac:picMkLst>
            <pc:docMk/>
            <pc:sldMk cId="96684376" sldId="256"/>
            <ac:picMk id="2051" creationId="{27D0813B-D7B7-A252-5702-AD14F21B8C9E}"/>
          </ac:picMkLst>
        </pc:picChg>
      </pc:sldChg>
      <pc:sldChg chg="new del">
        <pc:chgData name="Christina Abraham" userId="536b63869d58a14a" providerId="LiveId" clId="{386AF46C-890D-4C28-84AC-EBE412BFDCC8}" dt="2025-08-14T07:02:27.214" v="14" actId="47"/>
        <pc:sldMkLst>
          <pc:docMk/>
          <pc:sldMk cId="1259115805" sldId="257"/>
        </pc:sldMkLst>
      </pc:sldChg>
      <pc:sldChg chg="addSp delSp modSp new mod">
        <pc:chgData name="Christina Abraham" userId="536b63869d58a14a" providerId="LiveId" clId="{386AF46C-890D-4C28-84AC-EBE412BFDCC8}" dt="2025-08-14T07:29:51.432" v="59" actId="207"/>
        <pc:sldMkLst>
          <pc:docMk/>
          <pc:sldMk cId="3911881614" sldId="258"/>
        </pc:sldMkLst>
        <pc:spChg chg="add del mod">
          <ac:chgData name="Christina Abraham" userId="536b63869d58a14a" providerId="LiveId" clId="{386AF46C-890D-4C28-84AC-EBE412BFDCC8}" dt="2025-08-14T07:29:25.598" v="56" actId="478"/>
          <ac:spMkLst>
            <pc:docMk/>
            <pc:sldMk cId="3911881614" sldId="258"/>
            <ac:spMk id="7" creationId="{C04FA1FD-901E-8132-778A-749A827367D1}"/>
          </ac:spMkLst>
        </pc:spChg>
        <pc:spChg chg="add del mod">
          <ac:chgData name="Christina Abraham" userId="536b63869d58a14a" providerId="LiveId" clId="{386AF46C-890D-4C28-84AC-EBE412BFDCC8}" dt="2025-08-14T07:28:36.848" v="29" actId="478"/>
          <ac:spMkLst>
            <pc:docMk/>
            <pc:sldMk cId="3911881614" sldId="258"/>
            <ac:spMk id="8" creationId="{2DF18624-F838-605F-CBC3-351571FA6594}"/>
          </ac:spMkLst>
        </pc:spChg>
        <pc:spChg chg="add mod">
          <ac:chgData name="Christina Abraham" userId="536b63869d58a14a" providerId="LiveId" clId="{386AF46C-890D-4C28-84AC-EBE412BFDCC8}" dt="2025-08-14T07:29:51.432" v="59" actId="207"/>
          <ac:spMkLst>
            <pc:docMk/>
            <pc:sldMk cId="3911881614" sldId="258"/>
            <ac:spMk id="9" creationId="{B9D3DB30-515D-8CB4-89C0-450F4595EDB6}"/>
          </ac:spMkLst>
        </pc:spChg>
        <pc:picChg chg="add del mod">
          <ac:chgData name="Christina Abraham" userId="536b63869d58a14a" providerId="LiveId" clId="{386AF46C-890D-4C28-84AC-EBE412BFDCC8}" dt="2025-08-14T07:26:40.999" v="18" actId="478"/>
          <ac:picMkLst>
            <pc:docMk/>
            <pc:sldMk cId="3911881614" sldId="258"/>
            <ac:picMk id="3" creationId="{7E567D37-F695-C505-AB72-50BF11F16DE0}"/>
          </ac:picMkLst>
        </pc:picChg>
        <pc:picChg chg="add mod">
          <ac:chgData name="Christina Abraham" userId="536b63869d58a14a" providerId="LiveId" clId="{386AF46C-890D-4C28-84AC-EBE412BFDCC8}" dt="2025-08-14T07:27:02.143" v="21" actId="1076"/>
          <ac:picMkLst>
            <pc:docMk/>
            <pc:sldMk cId="3911881614" sldId="258"/>
            <ac:picMk id="5" creationId="{C7BE29A4-5779-989B-3E6D-AC9681ED9F0D}"/>
          </ac:picMkLst>
        </pc:picChg>
        <pc:picChg chg="add del">
          <ac:chgData name="Christina Abraham" userId="536b63869d58a14a" providerId="LiveId" clId="{386AF46C-890D-4C28-84AC-EBE412BFDCC8}" dt="2025-08-14T07:28:58.225" v="50" actId="22"/>
          <ac:picMkLst>
            <pc:docMk/>
            <pc:sldMk cId="3911881614" sldId="258"/>
            <ac:picMk id="11" creationId="{8BACA590-F05A-0AB7-95D2-4BABE34B4A3C}"/>
          </ac:picMkLst>
        </pc:picChg>
      </pc:sldChg>
      <pc:sldChg chg="addSp modSp new mod ord">
        <pc:chgData name="Christina Abraham" userId="536b63869d58a14a" providerId="LiveId" clId="{386AF46C-890D-4C28-84AC-EBE412BFDCC8}" dt="2025-08-14T16:29:14.948" v="1023"/>
        <pc:sldMkLst>
          <pc:docMk/>
          <pc:sldMk cId="1627225975" sldId="259"/>
        </pc:sldMkLst>
        <pc:spChg chg="add mod">
          <ac:chgData name="Christina Abraham" userId="536b63869d58a14a" providerId="LiveId" clId="{386AF46C-890D-4C28-84AC-EBE412BFDCC8}" dt="2025-08-14T09:33:12.786" v="584" actId="208"/>
          <ac:spMkLst>
            <pc:docMk/>
            <pc:sldMk cId="1627225975" sldId="259"/>
            <ac:spMk id="4" creationId="{B1F02D6D-3C03-4F2B-C8B5-EBCD6613AD68}"/>
          </ac:spMkLst>
        </pc:spChg>
        <pc:picChg chg="add mod">
          <ac:chgData name="Christina Abraham" userId="536b63869d58a14a" providerId="LiveId" clId="{386AF46C-890D-4C28-84AC-EBE412BFDCC8}" dt="2025-08-14T07:32:35.372" v="74" actId="14100"/>
          <ac:picMkLst>
            <pc:docMk/>
            <pc:sldMk cId="1627225975" sldId="259"/>
            <ac:picMk id="3" creationId="{A3707659-9640-74BE-2D7C-84B7290AFBFE}"/>
          </ac:picMkLst>
        </pc:picChg>
      </pc:sldChg>
      <pc:sldChg chg="addSp delSp modSp new del mod">
        <pc:chgData name="Christina Abraham" userId="536b63869d58a14a" providerId="LiveId" clId="{386AF46C-890D-4C28-84AC-EBE412BFDCC8}" dt="2025-08-14T07:51:50.859" v="153" actId="47"/>
        <pc:sldMkLst>
          <pc:docMk/>
          <pc:sldMk cId="779985151" sldId="260"/>
        </pc:sldMkLst>
        <pc:spChg chg="add mod">
          <ac:chgData name="Christina Abraham" userId="536b63869d58a14a" providerId="LiveId" clId="{386AF46C-890D-4C28-84AC-EBE412BFDCC8}" dt="2025-08-14T07:51:42.771" v="151"/>
          <ac:spMkLst>
            <pc:docMk/>
            <pc:sldMk cId="779985151" sldId="260"/>
            <ac:spMk id="27" creationId="{3C0C8E27-6932-2829-6ECA-8B54B16BB5FC}"/>
          </ac:spMkLst>
        </pc:spChg>
        <pc:grpChg chg="del mod">
          <ac:chgData name="Christina Abraham" userId="536b63869d58a14a" providerId="LiveId" clId="{386AF46C-890D-4C28-84AC-EBE412BFDCC8}" dt="2025-08-14T07:45:27.649" v="99"/>
          <ac:grpSpMkLst>
            <pc:docMk/>
            <pc:sldMk cId="779985151" sldId="260"/>
            <ac:grpSpMk id="6" creationId="{90BA8DD0-5AF0-6786-DDD2-FC52FB9E5BCD}"/>
          </ac:grpSpMkLst>
        </pc:grpChg>
        <pc:grpChg chg="del mod">
          <ac:chgData name="Christina Abraham" userId="536b63869d58a14a" providerId="LiveId" clId="{386AF46C-890D-4C28-84AC-EBE412BFDCC8}" dt="2025-08-14T07:48:04.462" v="112"/>
          <ac:grpSpMkLst>
            <pc:docMk/>
            <pc:sldMk cId="779985151" sldId="260"/>
            <ac:grpSpMk id="16" creationId="{6BE15F31-46E2-6CAF-BE46-8554B35E0C4D}"/>
          </ac:grpSpMkLst>
        </pc:grpChg>
        <pc:grpChg chg="del mod">
          <ac:chgData name="Christina Abraham" userId="536b63869d58a14a" providerId="LiveId" clId="{386AF46C-890D-4C28-84AC-EBE412BFDCC8}" dt="2025-08-14T07:49:23.093" v="120"/>
          <ac:grpSpMkLst>
            <pc:docMk/>
            <pc:sldMk cId="779985151" sldId="260"/>
            <ac:grpSpMk id="18" creationId="{F8705601-9CAA-A178-DCB0-1A30846394CC}"/>
          </ac:grpSpMkLst>
        </pc:grpChg>
        <pc:grpChg chg="del mod">
          <ac:chgData name="Christina Abraham" userId="536b63869d58a14a" providerId="LiveId" clId="{386AF46C-890D-4C28-84AC-EBE412BFDCC8}" dt="2025-08-14T07:49:23.093" v="120"/>
          <ac:grpSpMkLst>
            <pc:docMk/>
            <pc:sldMk cId="779985151" sldId="260"/>
            <ac:grpSpMk id="25" creationId="{CA21DF88-DE9A-1F1D-1774-5ECA4FE4998B}"/>
          </ac:grpSpMkLst>
        </pc:grpChg>
        <pc:grpChg chg="mod">
          <ac:chgData name="Christina Abraham" userId="536b63869d58a14a" providerId="LiveId" clId="{386AF46C-890D-4C28-84AC-EBE412BFDCC8}" dt="2025-08-14T07:49:23.093" v="120"/>
          <ac:grpSpMkLst>
            <pc:docMk/>
            <pc:sldMk cId="779985151" sldId="260"/>
            <ac:grpSpMk id="26" creationId="{0B786A42-81BB-C22A-CD36-CEE8F541F7A4}"/>
          </ac:grpSpMkLst>
        </pc:grpChg>
        <pc:picChg chg="add del mod">
          <ac:chgData name="Christina Abraham" userId="536b63869d58a14a" providerId="LiveId" clId="{386AF46C-890D-4C28-84AC-EBE412BFDCC8}" dt="2025-08-14T07:34:50.788" v="83" actId="478"/>
          <ac:picMkLst>
            <pc:docMk/>
            <pc:sldMk cId="779985151" sldId="260"/>
            <ac:picMk id="3" creationId="{7BB7A461-26E4-8DEB-93AA-657C78142EEE}"/>
          </ac:picMkLst>
        </pc:picChg>
        <pc:picChg chg="add del mod">
          <ac:chgData name="Christina Abraham" userId="536b63869d58a14a" providerId="LiveId" clId="{386AF46C-890D-4C28-84AC-EBE412BFDCC8}" dt="2025-08-14T07:51:47.431" v="152" actId="478"/>
          <ac:picMkLst>
            <pc:docMk/>
            <pc:sldMk cId="779985151" sldId="260"/>
            <ac:picMk id="3074" creationId="{3CCD15E6-D1C6-7386-215E-5201A260067D}"/>
          </ac:picMkLst>
        </pc:picChg>
        <pc:inkChg chg="add del mod">
          <ac:chgData name="Christina Abraham" userId="536b63869d58a14a" providerId="LiveId" clId="{386AF46C-890D-4C28-84AC-EBE412BFDCC8}" dt="2025-08-14T07:45:27.649" v="100"/>
          <ac:inkMkLst>
            <pc:docMk/>
            <pc:sldMk cId="779985151" sldId="260"/>
            <ac:inkMk id="4" creationId="{B8E4F111-6DC1-8C81-3EF6-5BF1FB9FBD8D}"/>
          </ac:inkMkLst>
        </pc:inkChg>
        <pc:inkChg chg="add del mod">
          <ac:chgData name="Christina Abraham" userId="536b63869d58a14a" providerId="LiveId" clId="{386AF46C-890D-4C28-84AC-EBE412BFDCC8}" dt="2025-08-14T07:45:27.649" v="99"/>
          <ac:inkMkLst>
            <pc:docMk/>
            <pc:sldMk cId="779985151" sldId="260"/>
            <ac:inkMk id="5" creationId="{2FC80C01-04D7-23A2-0913-0A629900153D}"/>
          </ac:inkMkLst>
        </pc:inkChg>
        <pc:inkChg chg="add del">
          <ac:chgData name="Christina Abraham" userId="536b63869d58a14a" providerId="LiveId" clId="{386AF46C-890D-4C28-84AC-EBE412BFDCC8}" dt="2025-08-14T07:45:14.164" v="97" actId="9405"/>
          <ac:inkMkLst>
            <pc:docMk/>
            <pc:sldMk cId="779985151" sldId="260"/>
            <ac:inkMk id="7" creationId="{40A944B3-6C8F-37C9-A183-E5182B6D9104}"/>
          </ac:inkMkLst>
        </pc:inkChg>
        <pc:inkChg chg="add del">
          <ac:chgData name="Christina Abraham" userId="536b63869d58a14a" providerId="LiveId" clId="{386AF46C-890D-4C28-84AC-EBE412BFDCC8}" dt="2025-08-14T07:45:13.424" v="96" actId="9405"/>
          <ac:inkMkLst>
            <pc:docMk/>
            <pc:sldMk cId="779985151" sldId="260"/>
            <ac:inkMk id="8" creationId="{BF33ECCC-05AD-9843-DDCA-4EDE2ADA8536}"/>
          </ac:inkMkLst>
        </pc:inkChg>
        <pc:inkChg chg="add del">
          <ac:chgData name="Christina Abraham" userId="536b63869d58a14a" providerId="LiveId" clId="{386AF46C-890D-4C28-84AC-EBE412BFDCC8}" dt="2025-08-14T07:45:12.438" v="95" actId="9405"/>
          <ac:inkMkLst>
            <pc:docMk/>
            <pc:sldMk cId="779985151" sldId="260"/>
            <ac:inkMk id="9" creationId="{05FE0719-E391-5A81-7713-514B832F49E2}"/>
          </ac:inkMkLst>
        </pc:inkChg>
        <pc:inkChg chg="add del">
          <ac:chgData name="Christina Abraham" userId="536b63869d58a14a" providerId="LiveId" clId="{386AF46C-890D-4C28-84AC-EBE412BFDCC8}" dt="2025-08-14T07:46:45.783" v="102" actId="9405"/>
          <ac:inkMkLst>
            <pc:docMk/>
            <pc:sldMk cId="779985151" sldId="260"/>
            <ac:inkMk id="10" creationId="{564EC5F0-0460-14EC-0A71-B6AF8BDEDCA5}"/>
          </ac:inkMkLst>
        </pc:inkChg>
        <pc:inkChg chg="add del">
          <ac:chgData name="Christina Abraham" userId="536b63869d58a14a" providerId="LiveId" clId="{386AF46C-890D-4C28-84AC-EBE412BFDCC8}" dt="2025-08-14T07:47:24.130" v="104" actId="9405"/>
          <ac:inkMkLst>
            <pc:docMk/>
            <pc:sldMk cId="779985151" sldId="260"/>
            <ac:inkMk id="11" creationId="{A46904C2-1F6E-5A59-7B36-9023CA0E906E}"/>
          </ac:inkMkLst>
        </pc:inkChg>
        <pc:inkChg chg="add del">
          <ac:chgData name="Christina Abraham" userId="536b63869d58a14a" providerId="LiveId" clId="{386AF46C-890D-4C28-84AC-EBE412BFDCC8}" dt="2025-08-14T07:47:41.408" v="106"/>
          <ac:inkMkLst>
            <pc:docMk/>
            <pc:sldMk cId="779985151" sldId="260"/>
            <ac:inkMk id="12" creationId="{5890BCA7-F8EF-28A6-AB04-4E221FAD7079}"/>
          </ac:inkMkLst>
        </pc:inkChg>
        <pc:inkChg chg="add mod">
          <ac:chgData name="Christina Abraham" userId="536b63869d58a14a" providerId="LiveId" clId="{386AF46C-890D-4C28-84AC-EBE412BFDCC8}" dt="2025-08-14T07:47:42.602" v="107"/>
          <ac:inkMkLst>
            <pc:docMk/>
            <pc:sldMk cId="779985151" sldId="260"/>
            <ac:inkMk id="13" creationId="{9C4EFF47-311E-10ED-C1EF-F2319EE96671}"/>
          </ac:inkMkLst>
        </pc:inkChg>
        <pc:inkChg chg="add mod">
          <ac:chgData name="Christina Abraham" userId="536b63869d58a14a" providerId="LiveId" clId="{386AF46C-890D-4C28-84AC-EBE412BFDCC8}" dt="2025-08-14T07:49:23.093" v="120"/>
          <ac:inkMkLst>
            <pc:docMk/>
            <pc:sldMk cId="779985151" sldId="260"/>
            <ac:inkMk id="14" creationId="{AFF362DA-759E-B0D2-FA0B-E7D7D4C7FD8D}"/>
          </ac:inkMkLst>
        </pc:inkChg>
        <pc:inkChg chg="add mod">
          <ac:chgData name="Christina Abraham" userId="536b63869d58a14a" providerId="LiveId" clId="{386AF46C-890D-4C28-84AC-EBE412BFDCC8}" dt="2025-08-14T07:49:23.093" v="120"/>
          <ac:inkMkLst>
            <pc:docMk/>
            <pc:sldMk cId="779985151" sldId="260"/>
            <ac:inkMk id="15" creationId="{9444F362-45FA-4E99-6195-1935B4195C9F}"/>
          </ac:inkMkLst>
        </pc:inkChg>
        <pc:inkChg chg="add mod">
          <ac:chgData name="Christina Abraham" userId="536b63869d58a14a" providerId="LiveId" clId="{386AF46C-890D-4C28-84AC-EBE412BFDCC8}" dt="2025-08-14T07:49:23.093" v="120"/>
          <ac:inkMkLst>
            <pc:docMk/>
            <pc:sldMk cId="779985151" sldId="260"/>
            <ac:inkMk id="17" creationId="{C162068D-1752-23D5-94F3-3190EF0CE0F8}"/>
          </ac:inkMkLst>
        </pc:inkChg>
        <pc:inkChg chg="add">
          <ac:chgData name="Christina Abraham" userId="536b63869d58a14a" providerId="LiveId" clId="{386AF46C-890D-4C28-84AC-EBE412BFDCC8}" dt="2025-08-14T07:48:07.977" v="113" actId="9405"/>
          <ac:inkMkLst>
            <pc:docMk/>
            <pc:sldMk cId="779985151" sldId="260"/>
            <ac:inkMk id="19" creationId="{10324F14-B161-19E3-675C-6C11CC548C5F}"/>
          </ac:inkMkLst>
        </pc:inkChg>
        <pc:inkChg chg="add del">
          <ac:chgData name="Christina Abraham" userId="536b63869d58a14a" providerId="LiveId" clId="{386AF46C-890D-4C28-84AC-EBE412BFDCC8}" dt="2025-08-14T07:48:29.668" v="115" actId="9405"/>
          <ac:inkMkLst>
            <pc:docMk/>
            <pc:sldMk cId="779985151" sldId="260"/>
            <ac:inkMk id="20" creationId="{89088DC3-C1B3-3024-121C-729640F486AD}"/>
          </ac:inkMkLst>
        </pc:inkChg>
        <pc:inkChg chg="add">
          <ac:chgData name="Christina Abraham" userId="536b63869d58a14a" providerId="LiveId" clId="{386AF46C-890D-4C28-84AC-EBE412BFDCC8}" dt="2025-08-14T07:48:40.101" v="116" actId="9405"/>
          <ac:inkMkLst>
            <pc:docMk/>
            <pc:sldMk cId="779985151" sldId="260"/>
            <ac:inkMk id="21" creationId="{A73FDB5D-AD45-A176-749F-A704CF1AA73F}"/>
          </ac:inkMkLst>
        </pc:inkChg>
        <pc:inkChg chg="add">
          <ac:chgData name="Christina Abraham" userId="536b63869d58a14a" providerId="LiveId" clId="{386AF46C-890D-4C28-84AC-EBE412BFDCC8}" dt="2025-08-14T07:48:58.910" v="117" actId="9405"/>
          <ac:inkMkLst>
            <pc:docMk/>
            <pc:sldMk cId="779985151" sldId="260"/>
            <ac:inkMk id="22" creationId="{62E3A886-CC33-AA96-193B-54CB068DEFC0}"/>
          </ac:inkMkLst>
        </pc:inkChg>
        <pc:inkChg chg="add mod">
          <ac:chgData name="Christina Abraham" userId="536b63869d58a14a" providerId="LiveId" clId="{386AF46C-890D-4C28-84AC-EBE412BFDCC8}" dt="2025-08-14T07:49:23.093" v="120"/>
          <ac:inkMkLst>
            <pc:docMk/>
            <pc:sldMk cId="779985151" sldId="260"/>
            <ac:inkMk id="23" creationId="{B1E705B4-D42B-CCA0-63CC-03C689AE48BE}"/>
          </ac:inkMkLst>
        </pc:inkChg>
        <pc:inkChg chg="add mod">
          <ac:chgData name="Christina Abraham" userId="536b63869d58a14a" providerId="LiveId" clId="{386AF46C-890D-4C28-84AC-EBE412BFDCC8}" dt="2025-08-14T07:49:23.093" v="120"/>
          <ac:inkMkLst>
            <pc:docMk/>
            <pc:sldMk cId="779985151" sldId="260"/>
            <ac:inkMk id="24" creationId="{BD271E01-1089-2CC0-2132-C6BECA36DB57}"/>
          </ac:inkMkLst>
        </pc:inkChg>
      </pc:sldChg>
      <pc:sldChg chg="addSp modSp new del">
        <pc:chgData name="Christina Abraham" userId="536b63869d58a14a" providerId="LiveId" clId="{386AF46C-890D-4C28-84AC-EBE412BFDCC8}" dt="2025-08-14T07:52:05.642" v="155" actId="47"/>
        <pc:sldMkLst>
          <pc:docMk/>
          <pc:sldMk cId="3686818282" sldId="261"/>
        </pc:sldMkLst>
        <pc:picChg chg="add mod">
          <ac:chgData name="Christina Abraham" userId="536b63869d58a14a" providerId="LiveId" clId="{386AF46C-890D-4C28-84AC-EBE412BFDCC8}" dt="2025-08-14T07:33:01.066" v="77" actId="931"/>
          <ac:picMkLst>
            <pc:docMk/>
            <pc:sldMk cId="3686818282" sldId="261"/>
            <ac:picMk id="3" creationId="{F47BD5F1-51FB-E9E8-D117-F6B1C8F7820B}"/>
          </ac:picMkLst>
        </pc:picChg>
      </pc:sldChg>
      <pc:sldChg chg="addSp modSp new ord">
        <pc:chgData name="Christina Abraham" userId="536b63869d58a14a" providerId="LiveId" clId="{386AF46C-890D-4C28-84AC-EBE412BFDCC8}" dt="2025-08-14T16:29:21.173" v="1025"/>
        <pc:sldMkLst>
          <pc:docMk/>
          <pc:sldMk cId="313492534" sldId="262"/>
        </pc:sldMkLst>
        <pc:picChg chg="add mod">
          <ac:chgData name="Christina Abraham" userId="536b63869d58a14a" providerId="LiveId" clId="{386AF46C-890D-4C28-84AC-EBE412BFDCC8}" dt="2025-08-14T07:33:12.982" v="79" actId="931"/>
          <ac:picMkLst>
            <pc:docMk/>
            <pc:sldMk cId="313492534" sldId="262"/>
            <ac:picMk id="3" creationId="{9E22EC88-2C0B-1631-C2A0-4648A6BA9C0D}"/>
          </ac:picMkLst>
        </pc:picChg>
      </pc:sldChg>
      <pc:sldChg chg="addSp delSp modSp new del mod">
        <pc:chgData name="Christina Abraham" userId="536b63869d58a14a" providerId="LiveId" clId="{386AF46C-890D-4C28-84AC-EBE412BFDCC8}" dt="2025-08-14T09:27:36.181" v="573" actId="47"/>
        <pc:sldMkLst>
          <pc:docMk/>
          <pc:sldMk cId="536408048" sldId="263"/>
        </pc:sldMkLst>
        <pc:spChg chg="add del mod">
          <ac:chgData name="Christina Abraham" userId="536b63869d58a14a" providerId="LiveId" clId="{386AF46C-890D-4C28-84AC-EBE412BFDCC8}" dt="2025-08-14T08:38:42.025" v="227"/>
          <ac:spMkLst>
            <pc:docMk/>
            <pc:sldMk cId="536408048" sldId="263"/>
            <ac:spMk id="2" creationId="{F8C31DA8-E63A-E334-BBFF-39062666CA4E}"/>
          </ac:spMkLst>
        </pc:spChg>
        <pc:spChg chg="add del mod">
          <ac:chgData name="Christina Abraham" userId="536b63869d58a14a" providerId="LiveId" clId="{386AF46C-890D-4C28-84AC-EBE412BFDCC8}" dt="2025-08-14T08:38:53.208" v="232" actId="478"/>
          <ac:spMkLst>
            <pc:docMk/>
            <pc:sldMk cId="536408048" sldId="263"/>
            <ac:spMk id="3" creationId="{1E2206DC-D553-81CB-0A1A-38252588C970}"/>
          </ac:spMkLst>
        </pc:spChg>
        <pc:spChg chg="add del mod">
          <ac:chgData name="Christina Abraham" userId="536b63869d58a14a" providerId="LiveId" clId="{386AF46C-890D-4C28-84AC-EBE412BFDCC8}" dt="2025-08-14T08:38:53.208" v="232" actId="478"/>
          <ac:spMkLst>
            <pc:docMk/>
            <pc:sldMk cId="536408048" sldId="263"/>
            <ac:spMk id="4" creationId="{39361BFF-9D56-CC13-5F44-7841568B81C6}"/>
          </ac:spMkLst>
        </pc:spChg>
        <pc:spChg chg="add del mod">
          <ac:chgData name="Christina Abraham" userId="536b63869d58a14a" providerId="LiveId" clId="{386AF46C-890D-4C28-84AC-EBE412BFDCC8}" dt="2025-08-14T08:39:07.092" v="235" actId="478"/>
          <ac:spMkLst>
            <pc:docMk/>
            <pc:sldMk cId="536408048" sldId="263"/>
            <ac:spMk id="5" creationId="{C17232AE-6BDF-ECCD-3E85-A5F47012E20B}"/>
          </ac:spMkLst>
        </pc:spChg>
        <pc:spChg chg="add del">
          <ac:chgData name="Christina Abraham" userId="536b63869d58a14a" providerId="LiveId" clId="{386AF46C-890D-4C28-84AC-EBE412BFDCC8}" dt="2025-08-14T08:39:07.092" v="235" actId="478"/>
          <ac:spMkLst>
            <pc:docMk/>
            <pc:sldMk cId="536408048" sldId="263"/>
            <ac:spMk id="6" creationId="{8670E71D-B3CD-EB94-34F6-B5B2C5B49E2A}"/>
          </ac:spMkLst>
        </pc:spChg>
        <pc:spChg chg="add del mod">
          <ac:chgData name="Christina Abraham" userId="536b63869d58a14a" providerId="LiveId" clId="{386AF46C-890D-4C28-84AC-EBE412BFDCC8}" dt="2025-08-14T08:39:22.841" v="240"/>
          <ac:spMkLst>
            <pc:docMk/>
            <pc:sldMk cId="536408048" sldId="263"/>
            <ac:spMk id="7" creationId="{62D9CEAE-EDCC-49DB-FE1C-7E71F6A87F0B}"/>
          </ac:spMkLst>
        </pc:spChg>
        <pc:spChg chg="add del mod">
          <ac:chgData name="Christina Abraham" userId="536b63869d58a14a" providerId="LiveId" clId="{386AF46C-890D-4C28-84AC-EBE412BFDCC8}" dt="2025-08-14T08:39:26.138" v="242" actId="478"/>
          <ac:spMkLst>
            <pc:docMk/>
            <pc:sldMk cId="536408048" sldId="263"/>
            <ac:spMk id="8" creationId="{58CEE2BA-A90E-0CBD-E770-17273E753B5A}"/>
          </ac:spMkLst>
        </pc:spChg>
        <pc:spChg chg="add del mod">
          <ac:chgData name="Christina Abraham" userId="536b63869d58a14a" providerId="LiveId" clId="{386AF46C-890D-4C28-84AC-EBE412BFDCC8}" dt="2025-08-14T08:41:47.965" v="269"/>
          <ac:spMkLst>
            <pc:docMk/>
            <pc:sldMk cId="536408048" sldId="263"/>
            <ac:spMk id="9" creationId="{7A57DA8C-BBAF-994C-12E6-E13A709F2698}"/>
          </ac:spMkLst>
        </pc:spChg>
        <pc:spChg chg="add del mod">
          <ac:chgData name="Christina Abraham" userId="536b63869d58a14a" providerId="LiveId" clId="{386AF46C-890D-4C28-84AC-EBE412BFDCC8}" dt="2025-08-14T08:41:47.954" v="267" actId="478"/>
          <ac:spMkLst>
            <pc:docMk/>
            <pc:sldMk cId="536408048" sldId="263"/>
            <ac:spMk id="10" creationId="{C2726A56-E751-1EE8-C6C8-CFE9E86FB144}"/>
          </ac:spMkLst>
        </pc:spChg>
        <pc:spChg chg="add del">
          <ac:chgData name="Christina Abraham" userId="536b63869d58a14a" providerId="LiveId" clId="{386AF46C-890D-4C28-84AC-EBE412BFDCC8}" dt="2025-08-14T08:41:47.954" v="267" actId="478"/>
          <ac:spMkLst>
            <pc:docMk/>
            <pc:sldMk cId="536408048" sldId="263"/>
            <ac:spMk id="11" creationId="{E8A53525-E285-FF6E-6FCD-C082826C3302}"/>
          </ac:spMkLst>
        </pc:spChg>
        <pc:spChg chg="add del mod">
          <ac:chgData name="Christina Abraham" userId="536b63869d58a14a" providerId="LiveId" clId="{386AF46C-890D-4C28-84AC-EBE412BFDCC8}" dt="2025-08-14T08:42:01.385" v="275" actId="478"/>
          <ac:spMkLst>
            <pc:docMk/>
            <pc:sldMk cId="536408048" sldId="263"/>
            <ac:spMk id="12" creationId="{0F1C560A-7184-B325-DC64-48E3037B57F1}"/>
          </ac:spMkLst>
        </pc:spChg>
        <pc:spChg chg="add del">
          <ac:chgData name="Christina Abraham" userId="536b63869d58a14a" providerId="LiveId" clId="{386AF46C-890D-4C28-84AC-EBE412BFDCC8}" dt="2025-08-14T08:42:03.729" v="276" actId="478"/>
          <ac:spMkLst>
            <pc:docMk/>
            <pc:sldMk cId="536408048" sldId="263"/>
            <ac:spMk id="13" creationId="{157CF84D-0318-0FDA-C2B9-43CE437961AF}"/>
          </ac:spMkLst>
        </pc:spChg>
        <pc:spChg chg="add del mod">
          <ac:chgData name="Christina Abraham" userId="536b63869d58a14a" providerId="LiveId" clId="{386AF46C-890D-4C28-84AC-EBE412BFDCC8}" dt="2025-08-14T08:42:01.385" v="275" actId="478"/>
          <ac:spMkLst>
            <pc:docMk/>
            <pc:sldMk cId="536408048" sldId="263"/>
            <ac:spMk id="14" creationId="{8295DB43-C178-E6DE-FE2B-04AEDE01630F}"/>
          </ac:spMkLst>
        </pc:spChg>
        <pc:spChg chg="add del mod">
          <ac:chgData name="Christina Abraham" userId="536b63869d58a14a" providerId="LiveId" clId="{386AF46C-890D-4C28-84AC-EBE412BFDCC8}" dt="2025-08-14T08:42:23.021" v="282"/>
          <ac:spMkLst>
            <pc:docMk/>
            <pc:sldMk cId="536408048" sldId="263"/>
            <ac:spMk id="15" creationId="{1B9A51BA-C890-374C-7DEF-2E3EA9554ED1}"/>
          </ac:spMkLst>
        </pc:spChg>
        <pc:spChg chg="add del mod">
          <ac:chgData name="Christina Abraham" userId="536b63869d58a14a" providerId="LiveId" clId="{386AF46C-890D-4C28-84AC-EBE412BFDCC8}" dt="2025-08-14T08:47:00.038" v="336" actId="478"/>
          <ac:spMkLst>
            <pc:docMk/>
            <pc:sldMk cId="536408048" sldId="263"/>
            <ac:spMk id="16" creationId="{948159F1-A783-9EAF-55D3-2DAAA70436EC}"/>
          </ac:spMkLst>
        </pc:spChg>
        <pc:spChg chg="add del">
          <ac:chgData name="Christina Abraham" userId="536b63869d58a14a" providerId="LiveId" clId="{386AF46C-890D-4C28-84AC-EBE412BFDCC8}" dt="2025-08-14T09:08:59.905" v="470" actId="22"/>
          <ac:spMkLst>
            <pc:docMk/>
            <pc:sldMk cId="536408048" sldId="263"/>
            <ac:spMk id="18" creationId="{8DACA121-67AC-148E-A820-4F4EF627F652}"/>
          </ac:spMkLst>
        </pc:spChg>
        <pc:spChg chg="add mod">
          <ac:chgData name="Christina Abraham" userId="536b63869d58a14a" providerId="LiveId" clId="{386AF46C-890D-4C28-84AC-EBE412BFDCC8}" dt="2025-08-14T09:12:38.223" v="497" actId="20577"/>
          <ac:spMkLst>
            <pc:docMk/>
            <pc:sldMk cId="536408048" sldId="263"/>
            <ac:spMk id="20" creationId="{0CC6130D-DCBF-A982-0186-5DDD43C49546}"/>
          </ac:spMkLst>
        </pc:spChg>
      </pc:sldChg>
      <pc:sldChg chg="addSp delSp modSp new mod ord">
        <pc:chgData name="Christina Abraham" userId="536b63869d58a14a" providerId="LiveId" clId="{386AF46C-890D-4C28-84AC-EBE412BFDCC8}" dt="2025-08-14T09:27:05.166" v="572"/>
        <pc:sldMkLst>
          <pc:docMk/>
          <pc:sldMk cId="1829299135" sldId="264"/>
        </pc:sldMkLst>
        <pc:spChg chg="add mod">
          <ac:chgData name="Christina Abraham" userId="536b63869d58a14a" providerId="LiveId" clId="{386AF46C-890D-4C28-84AC-EBE412BFDCC8}" dt="2025-08-14T08:21:23.131" v="171" actId="255"/>
          <ac:spMkLst>
            <pc:docMk/>
            <pc:sldMk cId="1829299135" sldId="264"/>
            <ac:spMk id="2" creationId="{8135B719-439F-C82F-4C9B-BC2E4C47C3C3}"/>
          </ac:spMkLst>
        </pc:spChg>
        <pc:picChg chg="add">
          <ac:chgData name="Christina Abraham" userId="536b63869d58a14a" providerId="LiveId" clId="{386AF46C-890D-4C28-84AC-EBE412BFDCC8}" dt="2025-08-14T08:23:15.897" v="176"/>
          <ac:picMkLst>
            <pc:docMk/>
            <pc:sldMk cId="1829299135" sldId="264"/>
            <ac:picMk id="3" creationId="{BC3B4E7C-6FD2-AA17-599C-0C3383907E92}"/>
          </ac:picMkLst>
        </pc:picChg>
        <pc:picChg chg="add mod">
          <ac:chgData name="Christina Abraham" userId="536b63869d58a14a" providerId="LiveId" clId="{386AF46C-890D-4C28-84AC-EBE412BFDCC8}" dt="2025-08-14T08:50:52.699" v="351" actId="1076"/>
          <ac:picMkLst>
            <pc:docMk/>
            <pc:sldMk cId="1829299135" sldId="264"/>
            <ac:picMk id="5" creationId="{4299DB83-BD93-B594-DF2C-E837C808F3A3}"/>
          </ac:picMkLst>
        </pc:picChg>
        <pc:picChg chg="add mod">
          <ac:chgData name="Christina Abraham" userId="536b63869d58a14a" providerId="LiveId" clId="{386AF46C-890D-4C28-84AC-EBE412BFDCC8}" dt="2025-08-14T08:22:03.706" v="173" actId="14100"/>
          <ac:picMkLst>
            <pc:docMk/>
            <pc:sldMk cId="1829299135" sldId="264"/>
            <ac:picMk id="4098" creationId="{32784938-E19A-D3D0-6BFD-3E3676920F7A}"/>
          </ac:picMkLst>
        </pc:picChg>
        <pc:picChg chg="add">
          <ac:chgData name="Christina Abraham" userId="536b63869d58a14a" providerId="LiveId" clId="{386AF46C-890D-4C28-84AC-EBE412BFDCC8}" dt="2025-08-14T08:23:10.561" v="174"/>
          <ac:picMkLst>
            <pc:docMk/>
            <pc:sldMk cId="1829299135" sldId="264"/>
            <ac:picMk id="4100" creationId="{F2203A3F-2A2E-48B9-5090-428792F28603}"/>
          </ac:picMkLst>
        </pc:picChg>
        <pc:picChg chg="add">
          <ac:chgData name="Christina Abraham" userId="536b63869d58a14a" providerId="LiveId" clId="{386AF46C-890D-4C28-84AC-EBE412BFDCC8}" dt="2025-08-14T08:23:13.549" v="175"/>
          <ac:picMkLst>
            <pc:docMk/>
            <pc:sldMk cId="1829299135" sldId="264"/>
            <ac:picMk id="4102" creationId="{30F08F2A-7C44-5976-022F-941E542D969C}"/>
          </ac:picMkLst>
        </pc:picChg>
        <pc:picChg chg="add del mod">
          <ac:chgData name="Christina Abraham" userId="536b63869d58a14a" providerId="LiveId" clId="{386AF46C-890D-4C28-84AC-EBE412BFDCC8}" dt="2025-08-14T08:24:03.252" v="182" actId="478"/>
          <ac:picMkLst>
            <pc:docMk/>
            <pc:sldMk cId="1829299135" sldId="264"/>
            <ac:picMk id="4104" creationId="{F7486F28-4209-EC27-F30F-B5423E51EEF3}"/>
          </ac:picMkLst>
        </pc:picChg>
        <pc:picChg chg="add del mod">
          <ac:chgData name="Christina Abraham" userId="536b63869d58a14a" providerId="LiveId" clId="{386AF46C-890D-4C28-84AC-EBE412BFDCC8}" dt="2025-08-14T08:24:59.981" v="187" actId="478"/>
          <ac:picMkLst>
            <pc:docMk/>
            <pc:sldMk cId="1829299135" sldId="264"/>
            <ac:picMk id="4106" creationId="{831E49E6-B593-F011-5CD3-FF2A02737EFA}"/>
          </ac:picMkLst>
        </pc:picChg>
        <pc:picChg chg="add del mod">
          <ac:chgData name="Christina Abraham" userId="536b63869d58a14a" providerId="LiveId" clId="{386AF46C-890D-4C28-84AC-EBE412BFDCC8}" dt="2025-08-14T08:25:48.356" v="190" actId="478"/>
          <ac:picMkLst>
            <pc:docMk/>
            <pc:sldMk cId="1829299135" sldId="264"/>
            <ac:picMk id="4108" creationId="{B69967FD-788F-D93D-A15E-2087AA07F7D9}"/>
          </ac:picMkLst>
        </pc:picChg>
        <pc:picChg chg="add del mod">
          <ac:chgData name="Christina Abraham" userId="536b63869d58a14a" providerId="LiveId" clId="{386AF46C-890D-4C28-84AC-EBE412BFDCC8}" dt="2025-08-14T08:47:23.853" v="337" actId="478"/>
          <ac:picMkLst>
            <pc:docMk/>
            <pc:sldMk cId="1829299135" sldId="264"/>
            <ac:picMk id="4110" creationId="{2740FB10-DCBD-286E-B07A-B1797D94205A}"/>
          </ac:picMkLst>
        </pc:picChg>
        <pc:picChg chg="add del mod">
          <ac:chgData name="Christina Abraham" userId="536b63869d58a14a" providerId="LiveId" clId="{386AF46C-890D-4C28-84AC-EBE412BFDCC8}" dt="2025-08-14T08:47:56.196" v="341" actId="478"/>
          <ac:picMkLst>
            <pc:docMk/>
            <pc:sldMk cId="1829299135" sldId="264"/>
            <ac:picMk id="4112" creationId="{3F68A1C4-4BE6-CF22-2BEA-7242ECF44D22}"/>
          </ac:picMkLst>
        </pc:picChg>
      </pc:sldChg>
      <pc:sldChg chg="addSp delSp modSp new mod ord">
        <pc:chgData name="Christina Abraham" userId="536b63869d58a14a" providerId="LiveId" clId="{386AF46C-890D-4C28-84AC-EBE412BFDCC8}" dt="2025-08-14T16:00:04.098" v="899"/>
        <pc:sldMkLst>
          <pc:docMk/>
          <pc:sldMk cId="2512084028" sldId="265"/>
        </pc:sldMkLst>
        <pc:spChg chg="add del">
          <ac:chgData name="Christina Abraham" userId="536b63869d58a14a" providerId="LiveId" clId="{386AF46C-890D-4C28-84AC-EBE412BFDCC8}" dt="2025-08-14T08:37:32.529" v="209" actId="478"/>
          <ac:spMkLst>
            <pc:docMk/>
            <pc:sldMk cId="2512084028" sldId="265"/>
            <ac:spMk id="4" creationId="{1A603962-06C6-9C4B-78A5-A242FD0A6209}"/>
          </ac:spMkLst>
        </pc:spChg>
        <pc:spChg chg="add del mod">
          <ac:chgData name="Christina Abraham" userId="536b63869d58a14a" providerId="LiveId" clId="{386AF46C-890D-4C28-84AC-EBE412BFDCC8}" dt="2025-08-14T08:37:42.905" v="212" actId="478"/>
          <ac:spMkLst>
            <pc:docMk/>
            <pc:sldMk cId="2512084028" sldId="265"/>
            <ac:spMk id="5" creationId="{864514E8-1236-B474-A671-CADF5AB41D05}"/>
          </ac:spMkLst>
        </pc:spChg>
        <pc:spChg chg="add del">
          <ac:chgData name="Christina Abraham" userId="536b63869d58a14a" providerId="LiveId" clId="{386AF46C-890D-4C28-84AC-EBE412BFDCC8}" dt="2025-08-14T08:37:42.905" v="212" actId="478"/>
          <ac:spMkLst>
            <pc:docMk/>
            <pc:sldMk cId="2512084028" sldId="265"/>
            <ac:spMk id="6" creationId="{64E162AC-BD0E-D0CD-F3F9-799206C2B8E2}"/>
          </ac:spMkLst>
        </pc:spChg>
        <pc:spChg chg="add del mod">
          <ac:chgData name="Christina Abraham" userId="536b63869d58a14a" providerId="LiveId" clId="{386AF46C-890D-4C28-84AC-EBE412BFDCC8}" dt="2025-08-14T08:38:03.091" v="216" actId="478"/>
          <ac:spMkLst>
            <pc:docMk/>
            <pc:sldMk cId="2512084028" sldId="265"/>
            <ac:spMk id="7" creationId="{47AA2E50-5A45-47E8-0DEF-DFB453C56931}"/>
          </ac:spMkLst>
        </pc:spChg>
        <pc:spChg chg="add del mod">
          <ac:chgData name="Christina Abraham" userId="536b63869d58a14a" providerId="LiveId" clId="{386AF46C-890D-4C28-84AC-EBE412BFDCC8}" dt="2025-08-14T08:38:03.091" v="216" actId="478"/>
          <ac:spMkLst>
            <pc:docMk/>
            <pc:sldMk cId="2512084028" sldId="265"/>
            <ac:spMk id="8" creationId="{FC7BAC44-71BF-4C23-590C-F9751108C35E}"/>
          </ac:spMkLst>
        </pc:spChg>
        <pc:spChg chg="add del mod">
          <ac:chgData name="Christina Abraham" userId="536b63869d58a14a" providerId="LiveId" clId="{386AF46C-890D-4C28-84AC-EBE412BFDCC8}" dt="2025-08-14T08:38:14.228" v="220"/>
          <ac:spMkLst>
            <pc:docMk/>
            <pc:sldMk cId="2512084028" sldId="265"/>
            <ac:spMk id="9" creationId="{D1626286-FD62-BCD6-4ED7-298CA22EB2A0}"/>
          </ac:spMkLst>
        </pc:spChg>
        <pc:spChg chg="add del mod">
          <ac:chgData name="Christina Abraham" userId="536b63869d58a14a" providerId="LiveId" clId="{386AF46C-890D-4C28-84AC-EBE412BFDCC8}" dt="2025-08-14T08:38:26.373" v="223" actId="478"/>
          <ac:spMkLst>
            <pc:docMk/>
            <pc:sldMk cId="2512084028" sldId="265"/>
            <ac:spMk id="10" creationId="{966AA1BF-111E-499D-4478-BA996F359E4C}"/>
          </ac:spMkLst>
        </pc:spChg>
        <pc:spChg chg="add del">
          <ac:chgData name="Christina Abraham" userId="536b63869d58a14a" providerId="LiveId" clId="{386AF46C-890D-4C28-84AC-EBE412BFDCC8}" dt="2025-08-14T08:38:26.373" v="223" actId="478"/>
          <ac:spMkLst>
            <pc:docMk/>
            <pc:sldMk cId="2512084028" sldId="265"/>
            <ac:spMk id="11" creationId="{BB095DBC-A4F5-C1F2-B69A-449A4FE98954}"/>
          </ac:spMkLst>
        </pc:spChg>
        <pc:spChg chg="add del mod">
          <ac:chgData name="Christina Abraham" userId="536b63869d58a14a" providerId="LiveId" clId="{386AF46C-890D-4C28-84AC-EBE412BFDCC8}" dt="2025-08-14T08:43:46.479" v="292" actId="478"/>
          <ac:spMkLst>
            <pc:docMk/>
            <pc:sldMk cId="2512084028" sldId="265"/>
            <ac:spMk id="12" creationId="{D3E1BEB8-7224-5C67-CD64-DD4E8B82C977}"/>
          </ac:spMkLst>
        </pc:spChg>
        <pc:spChg chg="add mod">
          <ac:chgData name="Christina Abraham" userId="536b63869d58a14a" providerId="LiveId" clId="{386AF46C-890D-4C28-84AC-EBE412BFDCC8}" dt="2025-08-14T08:42:52.253" v="287" actId="1076"/>
          <ac:spMkLst>
            <pc:docMk/>
            <pc:sldMk cId="2512084028" sldId="265"/>
            <ac:spMk id="13" creationId="{05AE836D-1263-EBE8-5282-A6923E8BE6AF}"/>
          </ac:spMkLst>
        </pc:spChg>
        <pc:spChg chg="add del mod">
          <ac:chgData name="Christina Abraham" userId="536b63869d58a14a" providerId="LiveId" clId="{386AF46C-890D-4C28-84AC-EBE412BFDCC8}" dt="2025-08-14T08:44:22.079" v="296" actId="478"/>
          <ac:spMkLst>
            <pc:docMk/>
            <pc:sldMk cId="2512084028" sldId="265"/>
            <ac:spMk id="14" creationId="{0CC7AC12-2AAD-E2A6-9B04-BF46D1C8B5AF}"/>
          </ac:spMkLst>
        </pc:spChg>
        <pc:spChg chg="add del mod">
          <ac:chgData name="Christina Abraham" userId="536b63869d58a14a" providerId="LiveId" clId="{386AF46C-890D-4C28-84AC-EBE412BFDCC8}" dt="2025-08-14T08:44:34.991" v="303" actId="478"/>
          <ac:spMkLst>
            <pc:docMk/>
            <pc:sldMk cId="2512084028" sldId="265"/>
            <ac:spMk id="15" creationId="{1E1903F8-B20E-E334-9281-7FC383608872}"/>
          </ac:spMkLst>
        </pc:spChg>
        <pc:spChg chg="add del mod">
          <ac:chgData name="Christina Abraham" userId="536b63869d58a14a" providerId="LiveId" clId="{386AF46C-890D-4C28-84AC-EBE412BFDCC8}" dt="2025-08-14T08:44:22.085" v="298"/>
          <ac:spMkLst>
            <pc:docMk/>
            <pc:sldMk cId="2512084028" sldId="265"/>
            <ac:spMk id="16" creationId="{218D1ED4-F1A5-DC1A-7868-1776C6B01A26}"/>
          </ac:spMkLst>
        </pc:spChg>
        <pc:spChg chg="add mod">
          <ac:chgData name="Christina Abraham" userId="536b63869d58a14a" providerId="LiveId" clId="{386AF46C-890D-4C28-84AC-EBE412BFDCC8}" dt="2025-08-14T08:45:46.407" v="317" actId="255"/>
          <ac:spMkLst>
            <pc:docMk/>
            <pc:sldMk cId="2512084028" sldId="265"/>
            <ac:spMk id="17" creationId="{72288C61-68E8-AF93-3840-BE0994A0CC36}"/>
          </ac:spMkLst>
        </pc:spChg>
        <pc:spChg chg="add">
          <ac:chgData name="Christina Abraham" userId="536b63869d58a14a" providerId="LiveId" clId="{386AF46C-890D-4C28-84AC-EBE412BFDCC8}" dt="2025-08-14T08:44:44.127" v="305"/>
          <ac:spMkLst>
            <pc:docMk/>
            <pc:sldMk cId="2512084028" sldId="265"/>
            <ac:spMk id="18" creationId="{58DA4A0B-3B67-010E-C539-9A9A663F2472}"/>
          </ac:spMkLst>
        </pc:spChg>
        <pc:spChg chg="add del mod">
          <ac:chgData name="Christina Abraham" userId="536b63869d58a14a" providerId="LiveId" clId="{386AF46C-890D-4C28-84AC-EBE412BFDCC8}" dt="2025-08-14T08:46:00.206" v="319"/>
          <ac:spMkLst>
            <pc:docMk/>
            <pc:sldMk cId="2512084028" sldId="265"/>
            <ac:spMk id="19" creationId="{11F8A2D2-6072-E8BE-0316-25920479BF8C}"/>
          </ac:spMkLst>
        </pc:spChg>
        <pc:spChg chg="add">
          <ac:chgData name="Christina Abraham" userId="536b63869d58a14a" providerId="LiveId" clId="{386AF46C-890D-4C28-84AC-EBE412BFDCC8}" dt="2025-08-14T08:46:01.685" v="320"/>
          <ac:spMkLst>
            <pc:docMk/>
            <pc:sldMk cId="2512084028" sldId="265"/>
            <ac:spMk id="20" creationId="{8416F961-F3E1-E040-C48D-0A6703107BF0}"/>
          </ac:spMkLst>
        </pc:spChg>
        <pc:spChg chg="add del mod">
          <ac:chgData name="Christina Abraham" userId="536b63869d58a14a" providerId="LiveId" clId="{386AF46C-890D-4C28-84AC-EBE412BFDCC8}" dt="2025-08-14T08:46:52.048" v="334" actId="1076"/>
          <ac:spMkLst>
            <pc:docMk/>
            <pc:sldMk cId="2512084028" sldId="265"/>
            <ac:spMk id="22" creationId="{B8A871C4-67C6-1090-6D4F-4D64C2C35C8E}"/>
          </ac:spMkLst>
        </pc:spChg>
        <pc:picChg chg="add mod">
          <ac:chgData name="Christina Abraham" userId="536b63869d58a14a" providerId="LiveId" clId="{386AF46C-890D-4C28-84AC-EBE412BFDCC8}" dt="2025-08-14T08:41:01.305" v="260" actId="1076"/>
          <ac:picMkLst>
            <pc:docMk/>
            <pc:sldMk cId="2512084028" sldId="265"/>
            <ac:picMk id="3" creationId="{5AB4C278-EDA3-87DD-BC76-E4B4A6EFBC9E}"/>
          </ac:picMkLst>
        </pc:picChg>
      </pc:sldChg>
      <pc:sldChg chg="new del">
        <pc:chgData name="Christina Abraham" userId="536b63869d58a14a" providerId="LiveId" clId="{386AF46C-890D-4C28-84AC-EBE412BFDCC8}" dt="2025-08-14T08:31:15.769" v="203" actId="47"/>
        <pc:sldMkLst>
          <pc:docMk/>
          <pc:sldMk cId="3369537709" sldId="265"/>
        </pc:sldMkLst>
      </pc:sldChg>
      <pc:sldChg chg="addSp modSp new">
        <pc:chgData name="Christina Abraham" userId="536b63869d58a14a" providerId="LiveId" clId="{386AF46C-890D-4C28-84AC-EBE412BFDCC8}" dt="2025-08-14T08:54:42.978" v="359" actId="14100"/>
        <pc:sldMkLst>
          <pc:docMk/>
          <pc:sldMk cId="1030501442" sldId="266"/>
        </pc:sldMkLst>
        <pc:picChg chg="add mod">
          <ac:chgData name="Christina Abraham" userId="536b63869d58a14a" providerId="LiveId" clId="{386AF46C-890D-4C28-84AC-EBE412BFDCC8}" dt="2025-08-14T08:54:42.978" v="359" actId="14100"/>
          <ac:picMkLst>
            <pc:docMk/>
            <pc:sldMk cId="1030501442" sldId="266"/>
            <ac:picMk id="7170" creationId="{5E3A7526-0CC8-B76E-E500-504BE994D4B1}"/>
          </ac:picMkLst>
        </pc:picChg>
      </pc:sldChg>
      <pc:sldChg chg="new del">
        <pc:chgData name="Christina Abraham" userId="536b63869d58a14a" providerId="LiveId" clId="{386AF46C-890D-4C28-84AC-EBE412BFDCC8}" dt="2025-08-14T08:53:39.725" v="354" actId="47"/>
        <pc:sldMkLst>
          <pc:docMk/>
          <pc:sldMk cId="3781463180" sldId="267"/>
        </pc:sldMkLst>
      </pc:sldChg>
      <pc:sldChg chg="addSp delSp modSp new mod ord">
        <pc:chgData name="Christina Abraham" userId="536b63869d58a14a" providerId="LiveId" clId="{386AF46C-890D-4C28-84AC-EBE412BFDCC8}" dt="2025-08-14T16:24:06.374" v="986"/>
        <pc:sldMkLst>
          <pc:docMk/>
          <pc:sldMk cId="4091134330" sldId="267"/>
        </pc:sldMkLst>
        <pc:spChg chg="add del">
          <ac:chgData name="Christina Abraham" userId="536b63869d58a14a" providerId="LiveId" clId="{386AF46C-890D-4C28-84AC-EBE412BFDCC8}" dt="2025-08-14T08:55:33.416" v="362" actId="22"/>
          <ac:spMkLst>
            <pc:docMk/>
            <pc:sldMk cId="4091134330" sldId="267"/>
            <ac:spMk id="3" creationId="{58CDB217-E366-5DF2-15F0-F57AA80CC10D}"/>
          </ac:spMkLst>
        </pc:spChg>
        <pc:spChg chg="add mod">
          <ac:chgData name="Christina Abraham" userId="536b63869d58a14a" providerId="LiveId" clId="{386AF46C-890D-4C28-84AC-EBE412BFDCC8}" dt="2025-08-14T08:59:34.861" v="402" actId="1076"/>
          <ac:spMkLst>
            <pc:docMk/>
            <pc:sldMk cId="4091134330" sldId="267"/>
            <ac:spMk id="5" creationId="{38F65BDD-6069-A8A8-828B-4F3DA14AB63A}"/>
          </ac:spMkLst>
        </pc:spChg>
        <pc:spChg chg="add">
          <ac:chgData name="Christina Abraham" userId="536b63869d58a14a" providerId="LiveId" clId="{386AF46C-890D-4C28-84AC-EBE412BFDCC8}" dt="2025-08-14T08:56:21.245" v="370"/>
          <ac:spMkLst>
            <pc:docMk/>
            <pc:sldMk cId="4091134330" sldId="267"/>
            <ac:spMk id="6" creationId="{91455945-6CFD-5D5E-9648-9ACDE068976C}"/>
          </ac:spMkLst>
        </pc:spChg>
        <pc:spChg chg="add mod">
          <ac:chgData name="Christina Abraham" userId="536b63869d58a14a" providerId="LiveId" clId="{386AF46C-890D-4C28-84AC-EBE412BFDCC8}" dt="2025-08-14T09:00:03.262" v="408" actId="1076"/>
          <ac:spMkLst>
            <pc:docMk/>
            <pc:sldMk cId="4091134330" sldId="267"/>
            <ac:spMk id="8" creationId="{66FB8A33-287D-7CBB-2405-DADD47C97FE6}"/>
          </ac:spMkLst>
        </pc:spChg>
        <pc:spChg chg="add">
          <ac:chgData name="Christina Abraham" userId="536b63869d58a14a" providerId="LiveId" clId="{386AF46C-890D-4C28-84AC-EBE412BFDCC8}" dt="2025-08-14T08:57:03.881" v="376"/>
          <ac:spMkLst>
            <pc:docMk/>
            <pc:sldMk cId="4091134330" sldId="267"/>
            <ac:spMk id="9" creationId="{EC9EE2E0-9C19-337C-856C-91FCF263E661}"/>
          </ac:spMkLst>
        </pc:spChg>
        <pc:spChg chg="add mod">
          <ac:chgData name="Christina Abraham" userId="536b63869d58a14a" providerId="LiveId" clId="{386AF46C-890D-4C28-84AC-EBE412BFDCC8}" dt="2025-08-14T09:00:13.458" v="411" actId="1076"/>
          <ac:spMkLst>
            <pc:docMk/>
            <pc:sldMk cId="4091134330" sldId="267"/>
            <ac:spMk id="11" creationId="{3379CF6A-9CD4-58A9-C63C-BA8660793C56}"/>
          </ac:spMkLst>
        </pc:spChg>
        <pc:spChg chg="add mod">
          <ac:chgData name="Christina Abraham" userId="536b63869d58a14a" providerId="LiveId" clId="{386AF46C-890D-4C28-84AC-EBE412BFDCC8}" dt="2025-08-14T08:59:07.360" v="395" actId="1076"/>
          <ac:spMkLst>
            <pc:docMk/>
            <pc:sldMk cId="4091134330" sldId="267"/>
            <ac:spMk id="12" creationId="{2D199D28-C89C-9584-596D-21D65C0C5F6D}"/>
          </ac:spMkLst>
        </pc:spChg>
        <pc:spChg chg="add del mod">
          <ac:chgData name="Christina Abraham" userId="536b63869d58a14a" providerId="LiveId" clId="{386AF46C-890D-4C28-84AC-EBE412BFDCC8}" dt="2025-08-14T08:59:14.150" v="397" actId="478"/>
          <ac:spMkLst>
            <pc:docMk/>
            <pc:sldMk cId="4091134330" sldId="267"/>
            <ac:spMk id="13" creationId="{EE2E3CFB-3212-9D3E-6D59-FC3DA82FF1B5}"/>
          </ac:spMkLst>
        </pc:spChg>
        <pc:spChg chg="add del mod">
          <ac:chgData name="Christina Abraham" userId="536b63869d58a14a" providerId="LiveId" clId="{386AF46C-890D-4C28-84AC-EBE412BFDCC8}" dt="2025-08-14T08:59:39.255" v="403" actId="478"/>
          <ac:spMkLst>
            <pc:docMk/>
            <pc:sldMk cId="4091134330" sldId="267"/>
            <ac:spMk id="14" creationId="{CE6F87E2-34F9-59B2-2C9C-EDDBB66D5D57}"/>
          </ac:spMkLst>
        </pc:spChg>
        <pc:spChg chg="add mod">
          <ac:chgData name="Christina Abraham" userId="536b63869d58a14a" providerId="LiveId" clId="{386AF46C-890D-4C28-84AC-EBE412BFDCC8}" dt="2025-08-14T08:59:59.080" v="407" actId="1076"/>
          <ac:spMkLst>
            <pc:docMk/>
            <pc:sldMk cId="4091134330" sldId="267"/>
            <ac:spMk id="15" creationId="{4FF5969C-63DD-3BCE-FD82-768E987A9549}"/>
          </ac:spMkLst>
        </pc:spChg>
        <pc:spChg chg="add mod">
          <ac:chgData name="Christina Abraham" userId="536b63869d58a14a" providerId="LiveId" clId="{386AF46C-890D-4C28-84AC-EBE412BFDCC8}" dt="2025-08-14T09:00:08.732" v="410" actId="1076"/>
          <ac:spMkLst>
            <pc:docMk/>
            <pc:sldMk cId="4091134330" sldId="267"/>
            <ac:spMk id="16" creationId="{792006BC-8917-3791-9F1E-EA0FB19CF93E}"/>
          </ac:spMkLst>
        </pc:spChg>
      </pc:sldChg>
      <pc:sldChg chg="addSp delSp modSp new mod">
        <pc:chgData name="Christina Abraham" userId="536b63869d58a14a" providerId="LiveId" clId="{386AF46C-890D-4C28-84AC-EBE412BFDCC8}" dt="2025-08-14T09:13:54.496" v="520" actId="1076"/>
        <pc:sldMkLst>
          <pc:docMk/>
          <pc:sldMk cId="411508160" sldId="268"/>
        </pc:sldMkLst>
        <pc:spChg chg="add mod">
          <ac:chgData name="Christina Abraham" userId="536b63869d58a14a" providerId="LiveId" clId="{386AF46C-890D-4C28-84AC-EBE412BFDCC8}" dt="2025-08-14T09:13:54.496" v="520" actId="1076"/>
          <ac:spMkLst>
            <pc:docMk/>
            <pc:sldMk cId="411508160" sldId="268"/>
            <ac:spMk id="2" creationId="{8A79929B-381B-FB8C-F150-BC2797E0521C}"/>
          </ac:spMkLst>
        </pc:spChg>
        <pc:spChg chg="add del mod">
          <ac:chgData name="Christina Abraham" userId="536b63869d58a14a" providerId="LiveId" clId="{386AF46C-890D-4C28-84AC-EBE412BFDCC8}" dt="2025-08-14T09:07:56.704" v="468" actId="478"/>
          <ac:spMkLst>
            <pc:docMk/>
            <pc:sldMk cId="411508160" sldId="268"/>
            <ac:spMk id="3" creationId="{A82FFDC9-3949-9A49-0132-A21D0AD31DE8}"/>
          </ac:spMkLst>
        </pc:spChg>
        <pc:spChg chg="add">
          <ac:chgData name="Christina Abraham" userId="536b63869d58a14a" providerId="LiveId" clId="{386AF46C-890D-4C28-84AC-EBE412BFDCC8}" dt="2025-08-14T09:04:53.834" v="450"/>
          <ac:spMkLst>
            <pc:docMk/>
            <pc:sldMk cId="411508160" sldId="268"/>
            <ac:spMk id="4" creationId="{0D2442A0-FFD7-8C5D-97F3-A64B43CD3B40}"/>
          </ac:spMkLst>
        </pc:spChg>
        <pc:spChg chg="add">
          <ac:chgData name="Christina Abraham" userId="536b63869d58a14a" providerId="LiveId" clId="{386AF46C-890D-4C28-84AC-EBE412BFDCC8}" dt="2025-08-14T09:05:17.256" v="454"/>
          <ac:spMkLst>
            <pc:docMk/>
            <pc:sldMk cId="411508160" sldId="268"/>
            <ac:spMk id="5" creationId="{118790B2-050A-283A-B217-F6BF7409B7BC}"/>
          </ac:spMkLst>
        </pc:spChg>
        <pc:spChg chg="add">
          <ac:chgData name="Christina Abraham" userId="536b63869d58a14a" providerId="LiveId" clId="{386AF46C-890D-4C28-84AC-EBE412BFDCC8}" dt="2025-08-14T09:06:02.622" v="458"/>
          <ac:spMkLst>
            <pc:docMk/>
            <pc:sldMk cId="411508160" sldId="268"/>
            <ac:spMk id="6" creationId="{607460F0-6CED-291C-1B2C-D5FDD2AA254F}"/>
          </ac:spMkLst>
        </pc:spChg>
        <pc:spChg chg="add">
          <ac:chgData name="Christina Abraham" userId="536b63869d58a14a" providerId="LiveId" clId="{386AF46C-890D-4C28-84AC-EBE412BFDCC8}" dt="2025-08-14T09:07:47.353" v="464"/>
          <ac:spMkLst>
            <pc:docMk/>
            <pc:sldMk cId="411508160" sldId="268"/>
            <ac:spMk id="7" creationId="{372CDFAF-E868-5B49-4A63-F31051641F03}"/>
          </ac:spMkLst>
        </pc:spChg>
        <pc:spChg chg="add mod">
          <ac:chgData name="Christina Abraham" userId="536b63869d58a14a" providerId="LiveId" clId="{386AF46C-890D-4C28-84AC-EBE412BFDCC8}" dt="2025-08-14T09:12:50.963" v="499"/>
          <ac:spMkLst>
            <pc:docMk/>
            <pc:sldMk cId="411508160" sldId="268"/>
            <ac:spMk id="8" creationId="{F31FD9DC-4EA6-86CF-DFCD-5F69BF1EA8AB}"/>
          </ac:spMkLst>
        </pc:spChg>
        <pc:spChg chg="add del mod">
          <ac:chgData name="Christina Abraham" userId="536b63869d58a14a" providerId="LiveId" clId="{386AF46C-890D-4C28-84AC-EBE412BFDCC8}" dt="2025-08-14T09:13:18.897" v="508"/>
          <ac:spMkLst>
            <pc:docMk/>
            <pc:sldMk cId="411508160" sldId="268"/>
            <ac:spMk id="10" creationId="{8041AEED-6E54-2CB9-7847-171DEC5206F3}"/>
          </ac:spMkLst>
        </pc:spChg>
        <pc:picChg chg="add">
          <ac:chgData name="Christina Abraham" userId="536b63869d58a14a" providerId="LiveId" clId="{386AF46C-890D-4C28-84AC-EBE412BFDCC8}" dt="2025-08-14T09:12:55.106" v="500"/>
          <ac:picMkLst>
            <pc:docMk/>
            <pc:sldMk cId="411508160" sldId="268"/>
            <ac:picMk id="9" creationId="{DC2BB445-DCE3-884B-CC8A-F64A157AAE6C}"/>
          </ac:picMkLst>
        </pc:picChg>
      </pc:sldChg>
      <pc:sldChg chg="addSp delSp modSp new mod">
        <pc:chgData name="Christina Abraham" userId="536b63869d58a14a" providerId="LiveId" clId="{386AF46C-890D-4C28-84AC-EBE412BFDCC8}" dt="2025-08-14T09:18:47.082" v="546" actId="1076"/>
        <pc:sldMkLst>
          <pc:docMk/>
          <pc:sldMk cId="3396270892" sldId="269"/>
        </pc:sldMkLst>
        <pc:spChg chg="add del">
          <ac:chgData name="Christina Abraham" userId="536b63869d58a14a" providerId="LiveId" clId="{386AF46C-890D-4C28-84AC-EBE412BFDCC8}" dt="2025-08-14T09:18:39.314" v="542" actId="22"/>
          <ac:spMkLst>
            <pc:docMk/>
            <pc:sldMk cId="3396270892" sldId="269"/>
            <ac:spMk id="3" creationId="{603970E7-D9BB-E769-542C-BB1FCB02A398}"/>
          </ac:spMkLst>
        </pc:spChg>
        <pc:spChg chg="add del">
          <ac:chgData name="Christina Abraham" userId="536b63869d58a14a" providerId="LiveId" clId="{386AF46C-890D-4C28-84AC-EBE412BFDCC8}" dt="2025-08-14T09:18:41.593" v="544" actId="22"/>
          <ac:spMkLst>
            <pc:docMk/>
            <pc:sldMk cId="3396270892" sldId="269"/>
            <ac:spMk id="5" creationId="{DD6F0B50-BFB5-B913-5E60-2014A072FCA5}"/>
          </ac:spMkLst>
        </pc:spChg>
        <pc:picChg chg="add mod">
          <ac:chgData name="Christina Abraham" userId="536b63869d58a14a" providerId="LiveId" clId="{386AF46C-890D-4C28-84AC-EBE412BFDCC8}" dt="2025-08-14T09:18:47.082" v="546" actId="1076"/>
          <ac:picMkLst>
            <pc:docMk/>
            <pc:sldMk cId="3396270892" sldId="269"/>
            <ac:picMk id="7" creationId="{2B027D71-FD52-4D43-8FE4-88CE4BE45D9F}"/>
          </ac:picMkLst>
        </pc:picChg>
        <pc:picChg chg="add mod">
          <ac:chgData name="Christina Abraham" userId="536b63869d58a14a" providerId="LiveId" clId="{386AF46C-890D-4C28-84AC-EBE412BFDCC8}" dt="2025-08-14T09:18:24.436" v="539" actId="1076"/>
          <ac:picMkLst>
            <pc:docMk/>
            <pc:sldMk cId="3396270892" sldId="269"/>
            <ac:picMk id="10242" creationId="{B27D00BA-7FF4-9DC3-9D95-A736C36004B9}"/>
          </ac:picMkLst>
        </pc:picChg>
        <pc:picChg chg="add mod">
          <ac:chgData name="Christina Abraham" userId="536b63869d58a14a" providerId="LiveId" clId="{386AF46C-890D-4C28-84AC-EBE412BFDCC8}" dt="2025-08-14T09:18:27.030" v="540" actId="1076"/>
          <ac:picMkLst>
            <pc:docMk/>
            <pc:sldMk cId="3396270892" sldId="269"/>
            <ac:picMk id="10244" creationId="{8E48F923-6F2F-8F12-B05B-9A9CF47BD141}"/>
          </ac:picMkLst>
        </pc:picChg>
      </pc:sldChg>
      <pc:sldChg chg="addSp delSp modSp new mod">
        <pc:chgData name="Christina Abraham" userId="536b63869d58a14a" providerId="LiveId" clId="{386AF46C-890D-4C28-84AC-EBE412BFDCC8}" dt="2025-08-14T09:20:44.290" v="557" actId="1076"/>
        <pc:sldMkLst>
          <pc:docMk/>
          <pc:sldMk cId="133087428" sldId="270"/>
        </pc:sldMkLst>
        <pc:spChg chg="add del">
          <ac:chgData name="Christina Abraham" userId="536b63869d58a14a" providerId="LiveId" clId="{386AF46C-890D-4C28-84AC-EBE412BFDCC8}" dt="2025-08-14T09:20:40.589" v="555" actId="22"/>
          <ac:spMkLst>
            <pc:docMk/>
            <pc:sldMk cId="133087428" sldId="270"/>
            <ac:spMk id="4" creationId="{28102CCD-2E08-CA49-3FE9-BB65F65457DC}"/>
          </ac:spMkLst>
        </pc:spChg>
        <pc:picChg chg="add mod">
          <ac:chgData name="Christina Abraham" userId="536b63869d58a14a" providerId="LiveId" clId="{386AF46C-890D-4C28-84AC-EBE412BFDCC8}" dt="2025-08-14T09:20:29.541" v="553" actId="1076"/>
          <ac:picMkLst>
            <pc:docMk/>
            <pc:sldMk cId="133087428" sldId="270"/>
            <ac:picMk id="2" creationId="{25318782-0EFF-0E08-A88A-5B9B21E17C15}"/>
          </ac:picMkLst>
        </pc:picChg>
        <pc:picChg chg="add mod">
          <ac:chgData name="Christina Abraham" userId="536b63869d58a14a" providerId="LiveId" clId="{386AF46C-890D-4C28-84AC-EBE412BFDCC8}" dt="2025-08-14T09:20:44.290" v="557" actId="1076"/>
          <ac:picMkLst>
            <pc:docMk/>
            <pc:sldMk cId="133087428" sldId="270"/>
            <ac:picMk id="6" creationId="{53ADF793-5A01-6893-8A9A-A5AB6332974B}"/>
          </ac:picMkLst>
        </pc:picChg>
        <pc:picChg chg="add">
          <ac:chgData name="Christina Abraham" userId="536b63869d58a14a" providerId="LiveId" clId="{386AF46C-890D-4C28-84AC-EBE412BFDCC8}" dt="2025-08-14T09:19:36.861" v="547"/>
          <ac:picMkLst>
            <pc:docMk/>
            <pc:sldMk cId="133087428" sldId="270"/>
            <ac:picMk id="11266" creationId="{FEE1D59F-C070-0560-BC27-AF9F270A8665}"/>
          </ac:picMkLst>
        </pc:picChg>
      </pc:sldChg>
      <pc:sldChg chg="addSp delSp modSp new mod">
        <pc:chgData name="Christina Abraham" userId="536b63869d58a14a" providerId="LiveId" clId="{386AF46C-890D-4C28-84AC-EBE412BFDCC8}" dt="2025-08-14T09:25:20.043" v="564" actId="1076"/>
        <pc:sldMkLst>
          <pc:docMk/>
          <pc:sldMk cId="2322171161" sldId="271"/>
        </pc:sldMkLst>
        <pc:spChg chg="add del">
          <ac:chgData name="Christina Abraham" userId="536b63869d58a14a" providerId="LiveId" clId="{386AF46C-890D-4C28-84AC-EBE412BFDCC8}" dt="2025-08-14T09:25:15.992" v="562" actId="22"/>
          <ac:spMkLst>
            <pc:docMk/>
            <pc:sldMk cId="2322171161" sldId="271"/>
            <ac:spMk id="3" creationId="{E5D28C12-5311-F403-4D81-C820CEDA81ED}"/>
          </ac:spMkLst>
        </pc:spChg>
        <pc:picChg chg="add mod">
          <ac:chgData name="Christina Abraham" userId="536b63869d58a14a" providerId="LiveId" clId="{386AF46C-890D-4C28-84AC-EBE412BFDCC8}" dt="2025-08-14T09:25:20.043" v="564" actId="1076"/>
          <ac:picMkLst>
            <pc:docMk/>
            <pc:sldMk cId="2322171161" sldId="271"/>
            <ac:picMk id="5" creationId="{451DB25C-69BB-7C10-4AC8-3F47259B4D13}"/>
          </ac:picMkLst>
        </pc:picChg>
        <pc:picChg chg="add mod">
          <ac:chgData name="Christina Abraham" userId="536b63869d58a14a" providerId="LiveId" clId="{386AF46C-890D-4C28-84AC-EBE412BFDCC8}" dt="2025-08-14T09:25:04.619" v="560" actId="1076"/>
          <ac:picMkLst>
            <pc:docMk/>
            <pc:sldMk cId="2322171161" sldId="271"/>
            <ac:picMk id="12290" creationId="{6E1A0557-3951-AEB5-F707-F7AB398A74A1}"/>
          </ac:picMkLst>
        </pc:picChg>
      </pc:sldChg>
      <pc:sldChg chg="addSp delSp modSp new mod">
        <pc:chgData name="Christina Abraham" userId="536b63869d58a14a" providerId="LiveId" clId="{386AF46C-890D-4C28-84AC-EBE412BFDCC8}" dt="2025-08-14T09:26:29.839" v="570" actId="1076"/>
        <pc:sldMkLst>
          <pc:docMk/>
          <pc:sldMk cId="702214756" sldId="272"/>
        </pc:sldMkLst>
        <pc:spChg chg="add del">
          <ac:chgData name="Christina Abraham" userId="536b63869d58a14a" providerId="LiveId" clId="{386AF46C-890D-4C28-84AC-EBE412BFDCC8}" dt="2025-08-14T09:25:53.571" v="567" actId="22"/>
          <ac:spMkLst>
            <pc:docMk/>
            <pc:sldMk cId="702214756" sldId="272"/>
            <ac:spMk id="3" creationId="{667DB4A8-296D-13FF-B338-283573F39B47}"/>
          </ac:spMkLst>
        </pc:spChg>
        <pc:picChg chg="add mod">
          <ac:chgData name="Christina Abraham" userId="536b63869d58a14a" providerId="LiveId" clId="{386AF46C-890D-4C28-84AC-EBE412BFDCC8}" dt="2025-08-14T09:26:29.839" v="570" actId="1076"/>
          <ac:picMkLst>
            <pc:docMk/>
            <pc:sldMk cId="702214756" sldId="272"/>
            <ac:picMk id="5" creationId="{4250B474-90BC-1483-5B4C-29FEAD88F930}"/>
          </ac:picMkLst>
        </pc:picChg>
      </pc:sldChg>
      <pc:sldChg chg="addSp delSp modSp new del mod ord">
        <pc:chgData name="Christina Abraham" userId="536b63869d58a14a" providerId="LiveId" clId="{386AF46C-890D-4C28-84AC-EBE412BFDCC8}" dt="2025-08-14T16:29:24.473" v="1026" actId="47"/>
        <pc:sldMkLst>
          <pc:docMk/>
          <pc:sldMk cId="550493005" sldId="273"/>
        </pc:sldMkLst>
        <pc:picChg chg="add del mod modCrop">
          <ac:chgData name="Christina Abraham" userId="536b63869d58a14a" providerId="LiveId" clId="{386AF46C-890D-4C28-84AC-EBE412BFDCC8}" dt="2025-08-14T16:27:09.539" v="1017" actId="478"/>
          <ac:picMkLst>
            <pc:docMk/>
            <pc:sldMk cId="550493005" sldId="273"/>
            <ac:picMk id="2" creationId="{DDA5D18B-B15A-ABC5-072B-77C50DC70449}"/>
          </ac:picMkLst>
        </pc:picChg>
        <pc:picChg chg="add del mod">
          <ac:chgData name="Christina Abraham" userId="536b63869d58a14a" providerId="LiveId" clId="{386AF46C-890D-4C28-84AC-EBE412BFDCC8}" dt="2025-08-14T16:27:49.200" v="1021" actId="478"/>
          <ac:picMkLst>
            <pc:docMk/>
            <pc:sldMk cId="550493005" sldId="273"/>
            <ac:picMk id="4" creationId="{A236E012-64C7-19CB-8372-6D5F65E26243}"/>
          </ac:picMkLst>
        </pc:picChg>
        <pc:picChg chg="add">
          <ac:chgData name="Christina Abraham" userId="536b63869d58a14a" providerId="LiveId" clId="{386AF46C-890D-4C28-84AC-EBE412BFDCC8}" dt="2025-08-14T09:31:31.029" v="575"/>
          <ac:picMkLst>
            <pc:docMk/>
            <pc:sldMk cId="550493005" sldId="273"/>
            <ac:picMk id="13314" creationId="{CD4C8005-6246-C79F-E374-3F65A239C823}"/>
          </ac:picMkLst>
        </pc:picChg>
      </pc:sldChg>
      <pc:sldChg chg="new del">
        <pc:chgData name="Christina Abraham" userId="536b63869d58a14a" providerId="LiveId" clId="{386AF46C-890D-4C28-84AC-EBE412BFDCC8}" dt="2025-08-14T09:45:33.282" v="586" actId="47"/>
        <pc:sldMkLst>
          <pc:docMk/>
          <pc:sldMk cId="3514981473" sldId="274"/>
        </pc:sldMkLst>
      </pc:sldChg>
      <pc:sldChg chg="addSp delSp modSp new mod">
        <pc:chgData name="Christina Abraham" userId="536b63869d58a14a" providerId="LiveId" clId="{386AF46C-890D-4C28-84AC-EBE412BFDCC8}" dt="2025-08-14T09:56:31.582" v="621" actId="15"/>
        <pc:sldMkLst>
          <pc:docMk/>
          <pc:sldMk cId="4290204494" sldId="274"/>
        </pc:sldMkLst>
        <pc:spChg chg="add del">
          <ac:chgData name="Christina Abraham" userId="536b63869d58a14a" providerId="LiveId" clId="{386AF46C-890D-4C28-84AC-EBE412BFDCC8}" dt="2025-08-14T09:52:53.593" v="589" actId="22"/>
          <ac:spMkLst>
            <pc:docMk/>
            <pc:sldMk cId="4290204494" sldId="274"/>
            <ac:spMk id="3" creationId="{CCF0258D-FE91-EBAF-81A0-E2FE87179BB0}"/>
          </ac:spMkLst>
        </pc:spChg>
        <pc:spChg chg="add del mod">
          <ac:chgData name="Christina Abraham" userId="536b63869d58a14a" providerId="LiveId" clId="{386AF46C-890D-4C28-84AC-EBE412BFDCC8}" dt="2025-08-14T09:53:16.717" v="592" actId="478"/>
          <ac:spMkLst>
            <pc:docMk/>
            <pc:sldMk cId="4290204494" sldId="274"/>
            <ac:spMk id="5" creationId="{93565EB9-D438-BBFC-C54C-CE6F67287F8A}"/>
          </ac:spMkLst>
        </pc:spChg>
        <pc:spChg chg="add mod">
          <ac:chgData name="Christina Abraham" userId="536b63869d58a14a" providerId="LiveId" clId="{386AF46C-890D-4C28-84AC-EBE412BFDCC8}" dt="2025-08-14T09:56:31.582" v="621" actId="15"/>
          <ac:spMkLst>
            <pc:docMk/>
            <pc:sldMk cId="4290204494" sldId="274"/>
            <ac:spMk id="7" creationId="{9F0D7630-3383-FA3C-0077-A9AA0DEA1326}"/>
          </ac:spMkLst>
        </pc:spChg>
      </pc:sldChg>
      <pc:sldChg chg="addSp modSp new del mod">
        <pc:chgData name="Christina Abraham" userId="536b63869d58a14a" providerId="LiveId" clId="{386AF46C-890D-4C28-84AC-EBE412BFDCC8}" dt="2025-08-14T16:17:23.789" v="973" actId="47"/>
        <pc:sldMkLst>
          <pc:docMk/>
          <pc:sldMk cId="151943561" sldId="275"/>
        </pc:sldMkLst>
        <pc:spChg chg="add mod">
          <ac:chgData name="Christina Abraham" userId="536b63869d58a14a" providerId="LiveId" clId="{386AF46C-890D-4C28-84AC-EBE412BFDCC8}" dt="2025-08-14T09:55:53.472" v="620" actId="1076"/>
          <ac:spMkLst>
            <pc:docMk/>
            <pc:sldMk cId="151943561" sldId="275"/>
            <ac:spMk id="2" creationId="{317F4269-A179-3CB3-282F-95C030FBC909}"/>
          </ac:spMkLst>
        </pc:spChg>
      </pc:sldChg>
      <pc:sldChg chg="new del">
        <pc:chgData name="Christina Abraham" userId="536b63869d58a14a" providerId="LiveId" clId="{386AF46C-890D-4C28-84AC-EBE412BFDCC8}" dt="2025-08-14T09:57:17.080" v="623" actId="47"/>
        <pc:sldMkLst>
          <pc:docMk/>
          <pc:sldMk cId="1966019787" sldId="276"/>
        </pc:sldMkLst>
      </pc:sldChg>
      <pc:sldChg chg="modSp add mod">
        <pc:chgData name="Christina Abraham" userId="536b63869d58a14a" providerId="LiveId" clId="{386AF46C-890D-4C28-84AC-EBE412BFDCC8}" dt="2025-08-14T09:59:41.199" v="627" actId="20577"/>
        <pc:sldMkLst>
          <pc:docMk/>
          <pc:sldMk cId="3123031801" sldId="276"/>
        </pc:sldMkLst>
        <pc:spChg chg="mod">
          <ac:chgData name="Christina Abraham" userId="536b63869d58a14a" providerId="LiveId" clId="{386AF46C-890D-4C28-84AC-EBE412BFDCC8}" dt="2025-08-14T09:59:41.199" v="627" actId="20577"/>
          <ac:spMkLst>
            <pc:docMk/>
            <pc:sldMk cId="3123031801" sldId="276"/>
            <ac:spMk id="2" creationId="{6CA6836C-9F64-8E5E-0169-9E55E611704B}"/>
          </ac:spMkLst>
        </pc:spChg>
      </pc:sldChg>
      <pc:sldChg chg="modSp add del mod">
        <pc:chgData name="Christina Abraham" userId="536b63869d58a14a" providerId="LiveId" clId="{386AF46C-890D-4C28-84AC-EBE412BFDCC8}" dt="2025-08-14T16:17:40.830" v="974" actId="47"/>
        <pc:sldMkLst>
          <pc:docMk/>
          <pc:sldMk cId="3086379684" sldId="277"/>
        </pc:sldMkLst>
        <pc:spChg chg="mod">
          <ac:chgData name="Christina Abraham" userId="536b63869d58a14a" providerId="LiveId" clId="{386AF46C-890D-4C28-84AC-EBE412BFDCC8}" dt="2025-08-14T10:00:33.342" v="632" actId="1076"/>
          <ac:spMkLst>
            <pc:docMk/>
            <pc:sldMk cId="3086379684" sldId="277"/>
            <ac:spMk id="2" creationId="{B4492AE8-3515-D209-7C9F-D987AAEA527E}"/>
          </ac:spMkLst>
        </pc:spChg>
      </pc:sldChg>
      <pc:sldChg chg="new del">
        <pc:chgData name="Christina Abraham" userId="536b63869d58a14a" providerId="LiveId" clId="{386AF46C-890D-4C28-84AC-EBE412BFDCC8}" dt="2025-08-14T10:00:38.227" v="634" actId="47"/>
        <pc:sldMkLst>
          <pc:docMk/>
          <pc:sldMk cId="212054258" sldId="278"/>
        </pc:sldMkLst>
      </pc:sldChg>
      <pc:sldChg chg="modSp add mod ord">
        <pc:chgData name="Christina Abraham" userId="536b63869d58a14a" providerId="LiveId" clId="{386AF46C-890D-4C28-84AC-EBE412BFDCC8}" dt="2025-08-14T16:17:44.333" v="976"/>
        <pc:sldMkLst>
          <pc:docMk/>
          <pc:sldMk cId="3204263489" sldId="278"/>
        </pc:sldMkLst>
        <pc:spChg chg="mod">
          <ac:chgData name="Christina Abraham" userId="536b63869d58a14a" providerId="LiveId" clId="{386AF46C-890D-4C28-84AC-EBE412BFDCC8}" dt="2025-08-14T10:01:54.524" v="639" actId="20577"/>
          <ac:spMkLst>
            <pc:docMk/>
            <pc:sldMk cId="3204263489" sldId="278"/>
            <ac:spMk id="2" creationId="{930C77D3-2184-D4B7-A097-7F1CF5A4E9E9}"/>
          </ac:spMkLst>
        </pc:spChg>
      </pc:sldChg>
      <pc:sldChg chg="modSp add del mod ord">
        <pc:chgData name="Christina Abraham" userId="536b63869d58a14a" providerId="LiveId" clId="{386AF46C-890D-4C28-84AC-EBE412BFDCC8}" dt="2025-08-14T10:07:05.500" v="681" actId="47"/>
        <pc:sldMkLst>
          <pc:docMk/>
          <pc:sldMk cId="3290137596" sldId="279"/>
        </pc:sldMkLst>
        <pc:spChg chg="mod">
          <ac:chgData name="Christina Abraham" userId="536b63869d58a14a" providerId="LiveId" clId="{386AF46C-890D-4C28-84AC-EBE412BFDCC8}" dt="2025-08-14T10:06:09.827" v="671" actId="255"/>
          <ac:spMkLst>
            <pc:docMk/>
            <pc:sldMk cId="3290137596" sldId="279"/>
            <ac:spMk id="2" creationId="{B29DB701-33FD-A6F8-E8CB-2324576BB2C6}"/>
          </ac:spMkLst>
        </pc:spChg>
      </pc:sldChg>
      <pc:sldChg chg="addSp delSp modSp add mod ord">
        <pc:chgData name="Christina Abraham" userId="536b63869d58a14a" providerId="LiveId" clId="{386AF46C-890D-4C28-84AC-EBE412BFDCC8}" dt="2025-08-14T10:10:26.155" v="710" actId="1076"/>
        <pc:sldMkLst>
          <pc:docMk/>
          <pc:sldMk cId="3045530841" sldId="280"/>
        </pc:sldMkLst>
        <pc:spChg chg="mod">
          <ac:chgData name="Christina Abraham" userId="536b63869d58a14a" providerId="LiveId" clId="{386AF46C-890D-4C28-84AC-EBE412BFDCC8}" dt="2025-08-14T10:10:26.155" v="710" actId="1076"/>
          <ac:spMkLst>
            <pc:docMk/>
            <pc:sldMk cId="3045530841" sldId="280"/>
            <ac:spMk id="2" creationId="{0AF804AD-A406-F8A5-3FAE-A96B4ABB7D75}"/>
          </ac:spMkLst>
        </pc:spChg>
        <pc:spChg chg="add del">
          <ac:chgData name="Christina Abraham" userId="536b63869d58a14a" providerId="LiveId" clId="{386AF46C-890D-4C28-84AC-EBE412BFDCC8}" dt="2025-08-14T10:09:50.843" v="696" actId="22"/>
          <ac:spMkLst>
            <pc:docMk/>
            <pc:sldMk cId="3045530841" sldId="280"/>
            <ac:spMk id="4" creationId="{299978D4-C644-6535-D487-5DF2F02C228E}"/>
          </ac:spMkLst>
        </pc:spChg>
        <pc:spChg chg="add del">
          <ac:chgData name="Christina Abraham" userId="536b63869d58a14a" providerId="LiveId" clId="{386AF46C-890D-4C28-84AC-EBE412BFDCC8}" dt="2025-08-14T10:10:16.067" v="705" actId="22"/>
          <ac:spMkLst>
            <pc:docMk/>
            <pc:sldMk cId="3045530841" sldId="280"/>
            <ac:spMk id="6" creationId="{13E36976-1F1F-8B2C-AC59-90FDD60F8122}"/>
          </ac:spMkLst>
        </pc:spChg>
        <pc:spChg chg="add del mod">
          <ac:chgData name="Christina Abraham" userId="536b63869d58a14a" providerId="LiveId" clId="{386AF46C-890D-4C28-84AC-EBE412BFDCC8}" dt="2025-08-14T10:10:13.410" v="703" actId="1076"/>
          <ac:spMkLst>
            <pc:docMk/>
            <pc:sldMk cId="3045530841" sldId="280"/>
            <ac:spMk id="7" creationId="{A4A774C9-5723-FB60-2B5F-185B4C6379D2}"/>
          </ac:spMkLst>
        </pc:spChg>
      </pc:sldChg>
      <pc:sldChg chg="modSp add mod">
        <pc:chgData name="Christina Abraham" userId="536b63869d58a14a" providerId="LiveId" clId="{386AF46C-890D-4C28-84AC-EBE412BFDCC8}" dt="2025-08-14T10:10:55.340" v="716" actId="1076"/>
        <pc:sldMkLst>
          <pc:docMk/>
          <pc:sldMk cId="3715500104" sldId="281"/>
        </pc:sldMkLst>
        <pc:spChg chg="mod">
          <ac:chgData name="Christina Abraham" userId="536b63869d58a14a" providerId="LiveId" clId="{386AF46C-890D-4C28-84AC-EBE412BFDCC8}" dt="2025-08-14T10:10:55.340" v="716" actId="1076"/>
          <ac:spMkLst>
            <pc:docMk/>
            <pc:sldMk cId="3715500104" sldId="281"/>
            <ac:spMk id="2" creationId="{81CF7B62-3E05-6B7C-5B02-44A1062BD9FD}"/>
          </ac:spMkLst>
        </pc:spChg>
      </pc:sldChg>
      <pc:sldChg chg="modSp add mod ord">
        <pc:chgData name="Christina Abraham" userId="536b63869d58a14a" providerId="LiveId" clId="{386AF46C-890D-4C28-84AC-EBE412BFDCC8}" dt="2025-08-14T10:13:01.810" v="731" actId="1076"/>
        <pc:sldMkLst>
          <pc:docMk/>
          <pc:sldMk cId="3679731691" sldId="282"/>
        </pc:sldMkLst>
        <pc:spChg chg="mod">
          <ac:chgData name="Christina Abraham" userId="536b63869d58a14a" providerId="LiveId" clId="{386AF46C-890D-4C28-84AC-EBE412BFDCC8}" dt="2025-08-14T10:13:01.810" v="731" actId="1076"/>
          <ac:spMkLst>
            <pc:docMk/>
            <pc:sldMk cId="3679731691" sldId="282"/>
            <ac:spMk id="2" creationId="{7899C960-FA3C-1220-A2F1-AB99A5C05634}"/>
          </ac:spMkLst>
        </pc:spChg>
      </pc:sldChg>
      <pc:sldChg chg="new del">
        <pc:chgData name="Christina Abraham" userId="536b63869d58a14a" providerId="LiveId" clId="{386AF46C-890D-4C28-84AC-EBE412BFDCC8}" dt="2025-08-14T10:13:50.269" v="733" actId="47"/>
        <pc:sldMkLst>
          <pc:docMk/>
          <pc:sldMk cId="759223929" sldId="283"/>
        </pc:sldMkLst>
      </pc:sldChg>
      <pc:sldChg chg="modSp add mod ord">
        <pc:chgData name="Christina Abraham" userId="536b63869d58a14a" providerId="LiveId" clId="{386AF46C-890D-4C28-84AC-EBE412BFDCC8}" dt="2025-08-14T10:14:59.368" v="745" actId="1076"/>
        <pc:sldMkLst>
          <pc:docMk/>
          <pc:sldMk cId="2130393387" sldId="283"/>
        </pc:sldMkLst>
        <pc:spChg chg="mod">
          <ac:chgData name="Christina Abraham" userId="536b63869d58a14a" providerId="LiveId" clId="{386AF46C-890D-4C28-84AC-EBE412BFDCC8}" dt="2025-08-14T10:14:59.368" v="745" actId="1076"/>
          <ac:spMkLst>
            <pc:docMk/>
            <pc:sldMk cId="2130393387" sldId="283"/>
            <ac:spMk id="2" creationId="{6A275179-E7A2-2B5C-37B8-F5300F033ED3}"/>
          </ac:spMkLst>
        </pc:spChg>
      </pc:sldChg>
      <pc:sldChg chg="modSp add mod">
        <pc:chgData name="Christina Abraham" userId="536b63869d58a14a" providerId="LiveId" clId="{386AF46C-890D-4C28-84AC-EBE412BFDCC8}" dt="2025-08-14T10:16:09.872" v="750" actId="1076"/>
        <pc:sldMkLst>
          <pc:docMk/>
          <pc:sldMk cId="136422047" sldId="284"/>
        </pc:sldMkLst>
        <pc:spChg chg="mod">
          <ac:chgData name="Christina Abraham" userId="536b63869d58a14a" providerId="LiveId" clId="{386AF46C-890D-4C28-84AC-EBE412BFDCC8}" dt="2025-08-14T10:16:09.872" v="750" actId="1076"/>
          <ac:spMkLst>
            <pc:docMk/>
            <pc:sldMk cId="136422047" sldId="284"/>
            <ac:spMk id="2" creationId="{E2DCB009-C284-DBC5-3F42-0EF8E8A8AD2C}"/>
          </ac:spMkLst>
        </pc:spChg>
      </pc:sldChg>
      <pc:sldChg chg="modSp add del mod">
        <pc:chgData name="Christina Abraham" userId="536b63869d58a14a" providerId="LiveId" clId="{386AF46C-890D-4C28-84AC-EBE412BFDCC8}" dt="2025-08-14T16:34:48.238" v="1047" actId="47"/>
        <pc:sldMkLst>
          <pc:docMk/>
          <pc:sldMk cId="1017875570" sldId="285"/>
        </pc:sldMkLst>
        <pc:spChg chg="mod">
          <ac:chgData name="Christina Abraham" userId="536b63869d58a14a" providerId="LiveId" clId="{386AF46C-890D-4C28-84AC-EBE412BFDCC8}" dt="2025-08-14T10:17:12.088" v="753" actId="20577"/>
          <ac:spMkLst>
            <pc:docMk/>
            <pc:sldMk cId="1017875570" sldId="285"/>
            <ac:spMk id="2" creationId="{372AE639-17DC-1567-7BEF-A55E2A669B9B}"/>
          </ac:spMkLst>
        </pc:spChg>
      </pc:sldChg>
      <pc:sldChg chg="modSp add mod ord">
        <pc:chgData name="Christina Abraham" userId="536b63869d58a14a" providerId="LiveId" clId="{386AF46C-890D-4C28-84AC-EBE412BFDCC8}" dt="2025-08-14T10:18:32.990" v="760" actId="1076"/>
        <pc:sldMkLst>
          <pc:docMk/>
          <pc:sldMk cId="803763080" sldId="286"/>
        </pc:sldMkLst>
        <pc:spChg chg="mod">
          <ac:chgData name="Christina Abraham" userId="536b63869d58a14a" providerId="LiveId" clId="{386AF46C-890D-4C28-84AC-EBE412BFDCC8}" dt="2025-08-14T10:18:32.990" v="760" actId="1076"/>
          <ac:spMkLst>
            <pc:docMk/>
            <pc:sldMk cId="803763080" sldId="286"/>
            <ac:spMk id="2" creationId="{8A748ED3-C054-8BCD-BB1A-42D9D58A8491}"/>
          </ac:spMkLst>
        </pc:spChg>
      </pc:sldChg>
      <pc:sldChg chg="modSp add del mod">
        <pc:chgData name="Christina Abraham" userId="536b63869d58a14a" providerId="LiveId" clId="{386AF46C-890D-4C28-84AC-EBE412BFDCC8}" dt="2025-08-14T16:36:52.848" v="1048" actId="47"/>
        <pc:sldMkLst>
          <pc:docMk/>
          <pc:sldMk cId="230066611" sldId="287"/>
        </pc:sldMkLst>
        <pc:spChg chg="mod">
          <ac:chgData name="Christina Abraham" userId="536b63869d58a14a" providerId="LiveId" clId="{386AF46C-890D-4C28-84AC-EBE412BFDCC8}" dt="2025-08-14T10:19:48.624" v="770" actId="1076"/>
          <ac:spMkLst>
            <pc:docMk/>
            <pc:sldMk cId="230066611" sldId="287"/>
            <ac:spMk id="2" creationId="{09EDCAA2-B8C6-6211-1D60-0D3C9886BFE5}"/>
          </ac:spMkLst>
        </pc:spChg>
      </pc:sldChg>
      <pc:sldChg chg="addSp delSp modSp new mod">
        <pc:chgData name="Christina Abraham" userId="536b63869d58a14a" providerId="LiveId" clId="{386AF46C-890D-4C28-84AC-EBE412BFDCC8}" dt="2025-08-14T15:51:25.814" v="825" actId="207"/>
        <pc:sldMkLst>
          <pc:docMk/>
          <pc:sldMk cId="3554229364" sldId="288"/>
        </pc:sldMkLst>
        <pc:spChg chg="add del">
          <ac:chgData name="Christina Abraham" userId="536b63869d58a14a" providerId="LiveId" clId="{386AF46C-890D-4C28-84AC-EBE412BFDCC8}" dt="2025-08-14T15:48:38.576" v="779" actId="22"/>
          <ac:spMkLst>
            <pc:docMk/>
            <pc:sldMk cId="3554229364" sldId="288"/>
            <ac:spMk id="3" creationId="{C4F73E50-39F3-6A6A-4A10-B31D573146C0}"/>
          </ac:spMkLst>
        </pc:spChg>
        <pc:spChg chg="add mod">
          <ac:chgData name="Christina Abraham" userId="536b63869d58a14a" providerId="LiveId" clId="{386AF46C-890D-4C28-84AC-EBE412BFDCC8}" dt="2025-08-14T15:51:25.814" v="825" actId="207"/>
          <ac:spMkLst>
            <pc:docMk/>
            <pc:sldMk cId="3554229364" sldId="288"/>
            <ac:spMk id="5" creationId="{C9EBCE7D-B097-B8CC-5CBE-C91743D1692D}"/>
          </ac:spMkLst>
        </pc:spChg>
        <pc:spChg chg="add">
          <ac:chgData name="Christina Abraham" userId="536b63869d58a14a" providerId="LiveId" clId="{386AF46C-890D-4C28-84AC-EBE412BFDCC8}" dt="2025-08-14T15:49:49.395" v="806"/>
          <ac:spMkLst>
            <pc:docMk/>
            <pc:sldMk cId="3554229364" sldId="288"/>
            <ac:spMk id="6" creationId="{B1797125-35D8-4D1F-0B98-AF3AAD77BF5D}"/>
          </ac:spMkLst>
        </pc:spChg>
      </pc:sldChg>
      <pc:sldChg chg="modSp add mod">
        <pc:chgData name="Christina Abraham" userId="536b63869d58a14a" providerId="LiveId" clId="{386AF46C-890D-4C28-84AC-EBE412BFDCC8}" dt="2025-08-14T15:53:10.723" v="844" actId="20577"/>
        <pc:sldMkLst>
          <pc:docMk/>
          <pc:sldMk cId="1327465326" sldId="289"/>
        </pc:sldMkLst>
        <pc:spChg chg="mod">
          <ac:chgData name="Christina Abraham" userId="536b63869d58a14a" providerId="LiveId" clId="{386AF46C-890D-4C28-84AC-EBE412BFDCC8}" dt="2025-08-14T15:53:10.723" v="844" actId="20577"/>
          <ac:spMkLst>
            <pc:docMk/>
            <pc:sldMk cId="1327465326" sldId="289"/>
            <ac:spMk id="5" creationId="{0DB770AC-B0DB-3563-D880-7204FBC6E103}"/>
          </ac:spMkLst>
        </pc:spChg>
      </pc:sldChg>
      <pc:sldChg chg="modSp add mod ord">
        <pc:chgData name="Christina Abraham" userId="536b63869d58a14a" providerId="LiveId" clId="{386AF46C-890D-4C28-84AC-EBE412BFDCC8}" dt="2025-08-14T15:59:13.286" v="897" actId="1076"/>
        <pc:sldMkLst>
          <pc:docMk/>
          <pc:sldMk cId="1037937418" sldId="290"/>
        </pc:sldMkLst>
        <pc:spChg chg="mod">
          <ac:chgData name="Christina Abraham" userId="536b63869d58a14a" providerId="LiveId" clId="{386AF46C-890D-4C28-84AC-EBE412BFDCC8}" dt="2025-08-14T15:59:13.286" v="897" actId="1076"/>
          <ac:spMkLst>
            <pc:docMk/>
            <pc:sldMk cId="1037937418" sldId="290"/>
            <ac:spMk id="5" creationId="{B0AFFC5E-C86F-B09A-E1E6-147683B5873E}"/>
          </ac:spMkLst>
        </pc:spChg>
      </pc:sldChg>
      <pc:sldChg chg="modSp add mod ord">
        <pc:chgData name="Christina Abraham" userId="536b63869d58a14a" providerId="LiveId" clId="{386AF46C-890D-4C28-84AC-EBE412BFDCC8}" dt="2025-08-14T16:05:38.534" v="971" actId="1076"/>
        <pc:sldMkLst>
          <pc:docMk/>
          <pc:sldMk cId="2366521703" sldId="291"/>
        </pc:sldMkLst>
        <pc:spChg chg="mod">
          <ac:chgData name="Christina Abraham" userId="536b63869d58a14a" providerId="LiveId" clId="{386AF46C-890D-4C28-84AC-EBE412BFDCC8}" dt="2025-08-14T16:05:38.534" v="971" actId="1076"/>
          <ac:spMkLst>
            <pc:docMk/>
            <pc:sldMk cId="2366521703" sldId="291"/>
            <ac:spMk id="5" creationId="{28280792-2076-744A-C03B-8036A54125F0}"/>
          </ac:spMkLst>
        </pc:spChg>
      </pc:sldChg>
      <pc:sldChg chg="delSp modSp add del mod ord">
        <pc:chgData name="Christina Abraham" userId="536b63869d58a14a" providerId="LiveId" clId="{386AF46C-890D-4C28-84AC-EBE412BFDCC8}" dt="2025-08-14T16:23:43.273" v="984" actId="47"/>
        <pc:sldMkLst>
          <pc:docMk/>
          <pc:sldMk cId="1515723239" sldId="292"/>
        </pc:sldMkLst>
        <pc:spChg chg="del mod">
          <ac:chgData name="Christina Abraham" userId="536b63869d58a14a" providerId="LiveId" clId="{386AF46C-890D-4C28-84AC-EBE412BFDCC8}" dt="2025-08-14T16:23:33.082" v="983"/>
          <ac:spMkLst>
            <pc:docMk/>
            <pc:sldMk cId="1515723239" sldId="292"/>
            <ac:spMk id="2" creationId="{F6A9D3CF-55AB-0A18-E3B3-977401A3D114}"/>
          </ac:spMkLst>
        </pc:spChg>
      </pc:sldChg>
      <pc:sldChg chg="modSp add mod">
        <pc:chgData name="Christina Abraham" userId="536b63869d58a14a" providerId="LiveId" clId="{386AF46C-890D-4C28-84AC-EBE412BFDCC8}" dt="2025-08-14T16:26:43.021" v="1014" actId="1076"/>
        <pc:sldMkLst>
          <pc:docMk/>
          <pc:sldMk cId="1016971674" sldId="293"/>
        </pc:sldMkLst>
        <pc:spChg chg="mod">
          <ac:chgData name="Christina Abraham" userId="536b63869d58a14a" providerId="LiveId" clId="{386AF46C-890D-4C28-84AC-EBE412BFDCC8}" dt="2025-08-14T16:26:43.021" v="1014" actId="1076"/>
          <ac:spMkLst>
            <pc:docMk/>
            <pc:sldMk cId="1016971674" sldId="293"/>
            <ac:spMk id="2" creationId="{54BF0BA3-B2AD-3CF9-BB3A-6CE9C6619C65}"/>
          </ac:spMkLst>
        </pc:spChg>
      </pc:sldChg>
      <pc:sldChg chg="addSp delSp modSp new mod">
        <pc:chgData name="Christina Abraham" userId="536b63869d58a14a" providerId="LiveId" clId="{386AF46C-890D-4C28-84AC-EBE412BFDCC8}" dt="2025-08-14T16:31:16.429" v="1046"/>
        <pc:sldMkLst>
          <pc:docMk/>
          <pc:sldMk cId="3998192094" sldId="294"/>
        </pc:sldMkLst>
        <pc:spChg chg="add del mod">
          <ac:chgData name="Christina Abraham" userId="536b63869d58a14a" providerId="LiveId" clId="{386AF46C-890D-4C28-84AC-EBE412BFDCC8}" dt="2025-08-14T16:30:51.502" v="1041" actId="478"/>
          <ac:spMkLst>
            <pc:docMk/>
            <pc:sldMk cId="3998192094" sldId="294"/>
            <ac:spMk id="4" creationId="{E22CCE7D-3F52-CC92-4F89-2A6234D061AC}"/>
          </ac:spMkLst>
        </pc:spChg>
        <pc:picChg chg="add mod modCrop">
          <ac:chgData name="Christina Abraham" userId="536b63869d58a14a" providerId="LiveId" clId="{386AF46C-890D-4C28-84AC-EBE412BFDCC8}" dt="2025-08-14T16:31:16.429" v="1046"/>
          <ac:picMkLst>
            <pc:docMk/>
            <pc:sldMk cId="3998192094" sldId="294"/>
            <ac:picMk id="3" creationId="{B3B8BE49-ED11-777D-234D-0BED29CB7633}"/>
          </ac:picMkLst>
        </pc:picChg>
      </pc:sldChg>
      <pc:sldChg chg="modSp add mod">
        <pc:chgData name="Christina Abraham" userId="536b63869d58a14a" providerId="LiveId" clId="{386AF46C-890D-4C28-84AC-EBE412BFDCC8}" dt="2025-08-14T16:38:20.012" v="1054" actId="1076"/>
        <pc:sldMkLst>
          <pc:docMk/>
          <pc:sldMk cId="774518802" sldId="295"/>
        </pc:sldMkLst>
        <pc:spChg chg="mod">
          <ac:chgData name="Christina Abraham" userId="536b63869d58a14a" providerId="LiveId" clId="{386AF46C-890D-4C28-84AC-EBE412BFDCC8}" dt="2025-08-14T16:38:20.012" v="1054" actId="1076"/>
          <ac:spMkLst>
            <pc:docMk/>
            <pc:sldMk cId="774518802" sldId="295"/>
            <ac:spMk id="2" creationId="{57EC2C2F-9355-381E-7F07-3DEB7B1732F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9CD81F-B3A7-4365-9139-D39C5E4D7D7D}" type="datetimeFigureOut">
              <a:rPr lang="en-IN" smtClean="0"/>
              <a:t>14-08-2025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2EF4FC-4474-46AD-A25D-C17B6B0AAA16}" type="slidenum">
              <a:rPr lang="en-IN" smtClean="0"/>
              <a:t>‹#›</a:t>
            </a:fld>
            <a:endParaRPr lang="en-IN"/>
          </a:p>
        </p:txBody>
      </p:sp>
    </p:spTree>
    <p:extLst>
      <p:ext uri="{BB962C8B-B14F-4D97-AF65-F5344CB8AC3E}">
        <p14:creationId xmlns:p14="http://schemas.microsoft.com/office/powerpoint/2010/main" val="1662477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707E2-D316-321E-2503-BB50B768D3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ECEDB8A0-8323-BE87-0518-0851C3904B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4D0844A-B0A8-355A-1F83-F0DDE5A138C0}"/>
              </a:ext>
            </a:extLst>
          </p:cNvPr>
          <p:cNvSpPr>
            <a:spLocks noGrp="1"/>
          </p:cNvSpPr>
          <p:nvPr>
            <p:ph type="dt" sz="half" idx="10"/>
          </p:nvPr>
        </p:nvSpPr>
        <p:spPr/>
        <p:txBody>
          <a:bodyPr/>
          <a:lstStyle/>
          <a:p>
            <a:fld id="{72D27BF3-A0A1-49AE-9035-776CCC7D813C}" type="datetimeFigureOut">
              <a:rPr lang="en-IN" smtClean="0"/>
              <a:t>14-08-2025</a:t>
            </a:fld>
            <a:endParaRPr lang="en-IN"/>
          </a:p>
        </p:txBody>
      </p:sp>
      <p:sp>
        <p:nvSpPr>
          <p:cNvPr id="5" name="Footer Placeholder 4">
            <a:extLst>
              <a:ext uri="{FF2B5EF4-FFF2-40B4-BE49-F238E27FC236}">
                <a16:creationId xmlns:a16="http://schemas.microsoft.com/office/drawing/2014/main" id="{4972B818-21BE-7905-3041-B30DA8206C0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2853044-39EA-DE8C-C632-2F50C5697A7D}"/>
              </a:ext>
            </a:extLst>
          </p:cNvPr>
          <p:cNvSpPr>
            <a:spLocks noGrp="1"/>
          </p:cNvSpPr>
          <p:nvPr>
            <p:ph type="sldNum" sz="quarter" idx="12"/>
          </p:nvPr>
        </p:nvSpPr>
        <p:spPr/>
        <p:txBody>
          <a:bodyPr/>
          <a:lstStyle/>
          <a:p>
            <a:fld id="{141F1195-F4BA-42B5-A42E-622C5B31B632}" type="slidenum">
              <a:rPr lang="en-IN" smtClean="0"/>
              <a:t>‹#›</a:t>
            </a:fld>
            <a:endParaRPr lang="en-IN"/>
          </a:p>
        </p:txBody>
      </p:sp>
    </p:spTree>
    <p:extLst>
      <p:ext uri="{BB962C8B-B14F-4D97-AF65-F5344CB8AC3E}">
        <p14:creationId xmlns:p14="http://schemas.microsoft.com/office/powerpoint/2010/main" val="2434874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87B9C-057F-CBA3-41F3-5E2F2C88906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C05A3F3-A48A-95D5-7402-A69003EF88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B76883F-B295-CDA7-39C7-78D9292C6FA3}"/>
              </a:ext>
            </a:extLst>
          </p:cNvPr>
          <p:cNvSpPr>
            <a:spLocks noGrp="1"/>
          </p:cNvSpPr>
          <p:nvPr>
            <p:ph type="dt" sz="half" idx="10"/>
          </p:nvPr>
        </p:nvSpPr>
        <p:spPr/>
        <p:txBody>
          <a:bodyPr/>
          <a:lstStyle/>
          <a:p>
            <a:fld id="{72D27BF3-A0A1-49AE-9035-776CCC7D813C}" type="datetimeFigureOut">
              <a:rPr lang="en-IN" smtClean="0"/>
              <a:t>14-08-2025</a:t>
            </a:fld>
            <a:endParaRPr lang="en-IN"/>
          </a:p>
        </p:txBody>
      </p:sp>
      <p:sp>
        <p:nvSpPr>
          <p:cNvPr id="5" name="Footer Placeholder 4">
            <a:extLst>
              <a:ext uri="{FF2B5EF4-FFF2-40B4-BE49-F238E27FC236}">
                <a16:creationId xmlns:a16="http://schemas.microsoft.com/office/drawing/2014/main" id="{F8AA701C-13A0-61B2-AD01-B253ECD34F0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02F6CC0-FF1E-6679-2282-9A652A82A335}"/>
              </a:ext>
            </a:extLst>
          </p:cNvPr>
          <p:cNvSpPr>
            <a:spLocks noGrp="1"/>
          </p:cNvSpPr>
          <p:nvPr>
            <p:ph type="sldNum" sz="quarter" idx="12"/>
          </p:nvPr>
        </p:nvSpPr>
        <p:spPr/>
        <p:txBody>
          <a:bodyPr/>
          <a:lstStyle/>
          <a:p>
            <a:fld id="{141F1195-F4BA-42B5-A42E-622C5B31B632}" type="slidenum">
              <a:rPr lang="en-IN" smtClean="0"/>
              <a:t>‹#›</a:t>
            </a:fld>
            <a:endParaRPr lang="en-IN"/>
          </a:p>
        </p:txBody>
      </p:sp>
    </p:spTree>
    <p:extLst>
      <p:ext uri="{BB962C8B-B14F-4D97-AF65-F5344CB8AC3E}">
        <p14:creationId xmlns:p14="http://schemas.microsoft.com/office/powerpoint/2010/main" val="457468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0DE71-457C-7A6A-039A-83125200DF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6A77C894-8284-CA5A-B0F6-FDEACE8A69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5F6FE0-0416-AEFB-5499-2FA007EA40C6}"/>
              </a:ext>
            </a:extLst>
          </p:cNvPr>
          <p:cNvSpPr>
            <a:spLocks noGrp="1"/>
          </p:cNvSpPr>
          <p:nvPr>
            <p:ph type="dt" sz="half" idx="10"/>
          </p:nvPr>
        </p:nvSpPr>
        <p:spPr/>
        <p:txBody>
          <a:bodyPr/>
          <a:lstStyle/>
          <a:p>
            <a:fld id="{72D27BF3-A0A1-49AE-9035-776CCC7D813C}" type="datetimeFigureOut">
              <a:rPr lang="en-IN" smtClean="0"/>
              <a:t>14-08-2025</a:t>
            </a:fld>
            <a:endParaRPr lang="en-IN"/>
          </a:p>
        </p:txBody>
      </p:sp>
      <p:sp>
        <p:nvSpPr>
          <p:cNvPr id="5" name="Footer Placeholder 4">
            <a:extLst>
              <a:ext uri="{FF2B5EF4-FFF2-40B4-BE49-F238E27FC236}">
                <a16:creationId xmlns:a16="http://schemas.microsoft.com/office/drawing/2014/main" id="{64649354-9A80-0FDD-6BD9-EA18832BAC4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989144D-ADE6-F730-0A56-F9CAAC86AF58}"/>
              </a:ext>
            </a:extLst>
          </p:cNvPr>
          <p:cNvSpPr>
            <a:spLocks noGrp="1"/>
          </p:cNvSpPr>
          <p:nvPr>
            <p:ph type="sldNum" sz="quarter" idx="12"/>
          </p:nvPr>
        </p:nvSpPr>
        <p:spPr/>
        <p:txBody>
          <a:bodyPr/>
          <a:lstStyle/>
          <a:p>
            <a:fld id="{141F1195-F4BA-42B5-A42E-622C5B31B632}" type="slidenum">
              <a:rPr lang="en-IN" smtClean="0"/>
              <a:t>‹#›</a:t>
            </a:fld>
            <a:endParaRPr lang="en-IN"/>
          </a:p>
        </p:txBody>
      </p:sp>
    </p:spTree>
    <p:extLst>
      <p:ext uri="{BB962C8B-B14F-4D97-AF65-F5344CB8AC3E}">
        <p14:creationId xmlns:p14="http://schemas.microsoft.com/office/powerpoint/2010/main" val="4252827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3DB52-D0BC-729C-0D8C-0B56D929A76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58E775E-8A45-EF9E-2476-F90A33D74F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6A70C30-3737-3B0C-2F05-E01AA790C1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FDA935A-3D64-134C-945A-9E4468D7850A}"/>
              </a:ext>
            </a:extLst>
          </p:cNvPr>
          <p:cNvSpPr>
            <a:spLocks noGrp="1"/>
          </p:cNvSpPr>
          <p:nvPr>
            <p:ph type="dt" sz="half" idx="10"/>
          </p:nvPr>
        </p:nvSpPr>
        <p:spPr/>
        <p:txBody>
          <a:bodyPr/>
          <a:lstStyle/>
          <a:p>
            <a:fld id="{72D27BF3-A0A1-49AE-9035-776CCC7D813C}" type="datetimeFigureOut">
              <a:rPr lang="en-IN" smtClean="0"/>
              <a:t>14-08-2025</a:t>
            </a:fld>
            <a:endParaRPr lang="en-IN"/>
          </a:p>
        </p:txBody>
      </p:sp>
      <p:sp>
        <p:nvSpPr>
          <p:cNvPr id="6" name="Footer Placeholder 5">
            <a:extLst>
              <a:ext uri="{FF2B5EF4-FFF2-40B4-BE49-F238E27FC236}">
                <a16:creationId xmlns:a16="http://schemas.microsoft.com/office/drawing/2014/main" id="{61E03440-0E66-E332-1539-B5D243FD5C8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7F9EA6E-D710-1803-BDF7-173E2F409E50}"/>
              </a:ext>
            </a:extLst>
          </p:cNvPr>
          <p:cNvSpPr>
            <a:spLocks noGrp="1"/>
          </p:cNvSpPr>
          <p:nvPr>
            <p:ph type="sldNum" sz="quarter" idx="12"/>
          </p:nvPr>
        </p:nvSpPr>
        <p:spPr/>
        <p:txBody>
          <a:bodyPr/>
          <a:lstStyle/>
          <a:p>
            <a:fld id="{141F1195-F4BA-42B5-A42E-622C5B31B632}" type="slidenum">
              <a:rPr lang="en-IN" smtClean="0"/>
              <a:t>‹#›</a:t>
            </a:fld>
            <a:endParaRPr lang="en-IN"/>
          </a:p>
        </p:txBody>
      </p:sp>
    </p:spTree>
    <p:extLst>
      <p:ext uri="{BB962C8B-B14F-4D97-AF65-F5344CB8AC3E}">
        <p14:creationId xmlns:p14="http://schemas.microsoft.com/office/powerpoint/2010/main" val="1053914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2A4D1-3A7A-30A8-F47C-5247D03475D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22ED1D7-DAC7-5E2B-DEF8-FD860BD6A6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E12AA6-4A77-A596-5F95-1D90F43CFEC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B102402-EA89-3C5E-029C-494B538DB2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4C3988-A907-F93D-3443-8FDB23CF78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3A4DEB48-D546-3CFA-8716-71C61CFF2707}"/>
              </a:ext>
            </a:extLst>
          </p:cNvPr>
          <p:cNvSpPr>
            <a:spLocks noGrp="1"/>
          </p:cNvSpPr>
          <p:nvPr>
            <p:ph type="dt" sz="half" idx="10"/>
          </p:nvPr>
        </p:nvSpPr>
        <p:spPr/>
        <p:txBody>
          <a:bodyPr/>
          <a:lstStyle/>
          <a:p>
            <a:fld id="{72D27BF3-A0A1-49AE-9035-776CCC7D813C}" type="datetimeFigureOut">
              <a:rPr lang="en-IN" smtClean="0"/>
              <a:t>14-08-2025</a:t>
            </a:fld>
            <a:endParaRPr lang="en-IN"/>
          </a:p>
        </p:txBody>
      </p:sp>
      <p:sp>
        <p:nvSpPr>
          <p:cNvPr id="8" name="Footer Placeholder 7">
            <a:extLst>
              <a:ext uri="{FF2B5EF4-FFF2-40B4-BE49-F238E27FC236}">
                <a16:creationId xmlns:a16="http://schemas.microsoft.com/office/drawing/2014/main" id="{3BD3D08E-22CD-BA44-9A1D-4B4598623C93}"/>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719ACF63-CF95-3339-BBC1-208080AC2B72}"/>
              </a:ext>
            </a:extLst>
          </p:cNvPr>
          <p:cNvSpPr>
            <a:spLocks noGrp="1"/>
          </p:cNvSpPr>
          <p:nvPr>
            <p:ph type="sldNum" sz="quarter" idx="12"/>
          </p:nvPr>
        </p:nvSpPr>
        <p:spPr/>
        <p:txBody>
          <a:bodyPr/>
          <a:lstStyle/>
          <a:p>
            <a:fld id="{141F1195-F4BA-42B5-A42E-622C5B31B632}" type="slidenum">
              <a:rPr lang="en-IN" smtClean="0"/>
              <a:t>‹#›</a:t>
            </a:fld>
            <a:endParaRPr lang="en-IN"/>
          </a:p>
        </p:txBody>
      </p:sp>
    </p:spTree>
    <p:extLst>
      <p:ext uri="{BB962C8B-B14F-4D97-AF65-F5344CB8AC3E}">
        <p14:creationId xmlns:p14="http://schemas.microsoft.com/office/powerpoint/2010/main" val="57219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1E726-C377-E137-705C-9AFF5A71109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0DC7A04-B6F5-B39B-9A0B-E0EDFB01D07F}"/>
              </a:ext>
            </a:extLst>
          </p:cNvPr>
          <p:cNvSpPr>
            <a:spLocks noGrp="1"/>
          </p:cNvSpPr>
          <p:nvPr>
            <p:ph type="dt" sz="half" idx="10"/>
          </p:nvPr>
        </p:nvSpPr>
        <p:spPr/>
        <p:txBody>
          <a:bodyPr/>
          <a:lstStyle/>
          <a:p>
            <a:fld id="{72D27BF3-A0A1-49AE-9035-776CCC7D813C}" type="datetimeFigureOut">
              <a:rPr lang="en-IN" smtClean="0"/>
              <a:t>14-08-2025</a:t>
            </a:fld>
            <a:endParaRPr lang="en-IN"/>
          </a:p>
        </p:txBody>
      </p:sp>
      <p:sp>
        <p:nvSpPr>
          <p:cNvPr id="4" name="Footer Placeholder 3">
            <a:extLst>
              <a:ext uri="{FF2B5EF4-FFF2-40B4-BE49-F238E27FC236}">
                <a16:creationId xmlns:a16="http://schemas.microsoft.com/office/drawing/2014/main" id="{C57BCC06-30C5-9494-BB73-5661A46A808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803A004-CBD5-1FA4-2A02-7D240C510D57}"/>
              </a:ext>
            </a:extLst>
          </p:cNvPr>
          <p:cNvSpPr>
            <a:spLocks noGrp="1"/>
          </p:cNvSpPr>
          <p:nvPr>
            <p:ph type="sldNum" sz="quarter" idx="12"/>
          </p:nvPr>
        </p:nvSpPr>
        <p:spPr/>
        <p:txBody>
          <a:bodyPr/>
          <a:lstStyle/>
          <a:p>
            <a:fld id="{141F1195-F4BA-42B5-A42E-622C5B31B632}" type="slidenum">
              <a:rPr lang="en-IN" smtClean="0"/>
              <a:t>‹#›</a:t>
            </a:fld>
            <a:endParaRPr lang="en-IN"/>
          </a:p>
        </p:txBody>
      </p:sp>
    </p:spTree>
    <p:extLst>
      <p:ext uri="{BB962C8B-B14F-4D97-AF65-F5344CB8AC3E}">
        <p14:creationId xmlns:p14="http://schemas.microsoft.com/office/powerpoint/2010/main" val="3266889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65E2BB-F0E5-F53B-9B54-AED9DF106554}"/>
              </a:ext>
            </a:extLst>
          </p:cNvPr>
          <p:cNvSpPr>
            <a:spLocks noGrp="1"/>
          </p:cNvSpPr>
          <p:nvPr>
            <p:ph type="dt" sz="half" idx="10"/>
          </p:nvPr>
        </p:nvSpPr>
        <p:spPr/>
        <p:txBody>
          <a:bodyPr/>
          <a:lstStyle/>
          <a:p>
            <a:fld id="{72D27BF3-A0A1-49AE-9035-776CCC7D813C}" type="datetimeFigureOut">
              <a:rPr lang="en-IN" smtClean="0"/>
              <a:t>14-08-2025</a:t>
            </a:fld>
            <a:endParaRPr lang="en-IN"/>
          </a:p>
        </p:txBody>
      </p:sp>
      <p:sp>
        <p:nvSpPr>
          <p:cNvPr id="3" name="Footer Placeholder 2">
            <a:extLst>
              <a:ext uri="{FF2B5EF4-FFF2-40B4-BE49-F238E27FC236}">
                <a16:creationId xmlns:a16="http://schemas.microsoft.com/office/drawing/2014/main" id="{1C7F95BB-EA38-613A-EC69-61A9C54C3B9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3F810DD-3029-77F9-9E4E-FAFEFC675B1B}"/>
              </a:ext>
            </a:extLst>
          </p:cNvPr>
          <p:cNvSpPr>
            <a:spLocks noGrp="1"/>
          </p:cNvSpPr>
          <p:nvPr>
            <p:ph type="sldNum" sz="quarter" idx="12"/>
          </p:nvPr>
        </p:nvSpPr>
        <p:spPr/>
        <p:txBody>
          <a:bodyPr/>
          <a:lstStyle/>
          <a:p>
            <a:fld id="{141F1195-F4BA-42B5-A42E-622C5B31B632}" type="slidenum">
              <a:rPr lang="en-IN" smtClean="0"/>
              <a:t>‹#›</a:t>
            </a:fld>
            <a:endParaRPr lang="en-IN"/>
          </a:p>
        </p:txBody>
      </p:sp>
    </p:spTree>
    <p:extLst>
      <p:ext uri="{BB962C8B-B14F-4D97-AF65-F5344CB8AC3E}">
        <p14:creationId xmlns:p14="http://schemas.microsoft.com/office/powerpoint/2010/main" val="170469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789C1-026D-8BE3-8FA1-FB9C96A399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994B083-C41C-A77F-C03A-A47110B78E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190AA47-0448-81A4-2E61-AADF7ABC5C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C4DA57-A0EB-C348-49A0-3BB61E20084E}"/>
              </a:ext>
            </a:extLst>
          </p:cNvPr>
          <p:cNvSpPr>
            <a:spLocks noGrp="1"/>
          </p:cNvSpPr>
          <p:nvPr>
            <p:ph type="dt" sz="half" idx="10"/>
          </p:nvPr>
        </p:nvSpPr>
        <p:spPr/>
        <p:txBody>
          <a:bodyPr/>
          <a:lstStyle/>
          <a:p>
            <a:fld id="{72D27BF3-A0A1-49AE-9035-776CCC7D813C}" type="datetimeFigureOut">
              <a:rPr lang="en-IN" smtClean="0"/>
              <a:t>14-08-2025</a:t>
            </a:fld>
            <a:endParaRPr lang="en-IN"/>
          </a:p>
        </p:txBody>
      </p:sp>
      <p:sp>
        <p:nvSpPr>
          <p:cNvPr id="6" name="Footer Placeholder 5">
            <a:extLst>
              <a:ext uri="{FF2B5EF4-FFF2-40B4-BE49-F238E27FC236}">
                <a16:creationId xmlns:a16="http://schemas.microsoft.com/office/drawing/2014/main" id="{0E13D910-754A-FD42-386A-2A7BF19D45A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78F9BAC-1106-90EB-57B5-DE8014B50155}"/>
              </a:ext>
            </a:extLst>
          </p:cNvPr>
          <p:cNvSpPr>
            <a:spLocks noGrp="1"/>
          </p:cNvSpPr>
          <p:nvPr>
            <p:ph type="sldNum" sz="quarter" idx="12"/>
          </p:nvPr>
        </p:nvSpPr>
        <p:spPr/>
        <p:txBody>
          <a:bodyPr/>
          <a:lstStyle/>
          <a:p>
            <a:fld id="{141F1195-F4BA-42B5-A42E-622C5B31B632}" type="slidenum">
              <a:rPr lang="en-IN" smtClean="0"/>
              <a:t>‹#›</a:t>
            </a:fld>
            <a:endParaRPr lang="en-IN"/>
          </a:p>
        </p:txBody>
      </p:sp>
    </p:spTree>
    <p:extLst>
      <p:ext uri="{BB962C8B-B14F-4D97-AF65-F5344CB8AC3E}">
        <p14:creationId xmlns:p14="http://schemas.microsoft.com/office/powerpoint/2010/main" val="2694124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51F7-CEE6-0E06-900C-C73E877633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BA6D3F3-376E-555D-5DC8-1567BBCFE9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BDBBDBA-075D-A97A-88C0-6C6C48AF52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5798B-79B5-C549-B6E7-0F4974570369}"/>
              </a:ext>
            </a:extLst>
          </p:cNvPr>
          <p:cNvSpPr>
            <a:spLocks noGrp="1"/>
          </p:cNvSpPr>
          <p:nvPr>
            <p:ph type="dt" sz="half" idx="10"/>
          </p:nvPr>
        </p:nvSpPr>
        <p:spPr/>
        <p:txBody>
          <a:bodyPr/>
          <a:lstStyle/>
          <a:p>
            <a:fld id="{72D27BF3-A0A1-49AE-9035-776CCC7D813C}" type="datetimeFigureOut">
              <a:rPr lang="en-IN" smtClean="0"/>
              <a:t>14-08-2025</a:t>
            </a:fld>
            <a:endParaRPr lang="en-IN"/>
          </a:p>
        </p:txBody>
      </p:sp>
      <p:sp>
        <p:nvSpPr>
          <p:cNvPr id="6" name="Footer Placeholder 5">
            <a:extLst>
              <a:ext uri="{FF2B5EF4-FFF2-40B4-BE49-F238E27FC236}">
                <a16:creationId xmlns:a16="http://schemas.microsoft.com/office/drawing/2014/main" id="{DC755F77-BBDA-8D5D-D935-CEB378D2B2C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F826B00-476D-3F78-1109-073F86C9143B}"/>
              </a:ext>
            </a:extLst>
          </p:cNvPr>
          <p:cNvSpPr>
            <a:spLocks noGrp="1"/>
          </p:cNvSpPr>
          <p:nvPr>
            <p:ph type="sldNum" sz="quarter" idx="12"/>
          </p:nvPr>
        </p:nvSpPr>
        <p:spPr/>
        <p:txBody>
          <a:bodyPr/>
          <a:lstStyle/>
          <a:p>
            <a:fld id="{141F1195-F4BA-42B5-A42E-622C5B31B632}" type="slidenum">
              <a:rPr lang="en-IN" smtClean="0"/>
              <a:t>‹#›</a:t>
            </a:fld>
            <a:endParaRPr lang="en-IN"/>
          </a:p>
        </p:txBody>
      </p:sp>
    </p:spTree>
    <p:extLst>
      <p:ext uri="{BB962C8B-B14F-4D97-AF65-F5344CB8AC3E}">
        <p14:creationId xmlns:p14="http://schemas.microsoft.com/office/powerpoint/2010/main" val="1949581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556CF-F74B-EEFF-7758-B94F370AA8DD}"/>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E87D284-DFB2-0CB3-896D-5B3CF545D9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A9AF913-8123-0953-DE54-886AA7CEF3BF}"/>
              </a:ext>
            </a:extLst>
          </p:cNvPr>
          <p:cNvSpPr>
            <a:spLocks noGrp="1"/>
          </p:cNvSpPr>
          <p:nvPr>
            <p:ph type="dt" sz="half" idx="10"/>
          </p:nvPr>
        </p:nvSpPr>
        <p:spPr/>
        <p:txBody>
          <a:bodyPr/>
          <a:lstStyle/>
          <a:p>
            <a:fld id="{72D27BF3-A0A1-49AE-9035-776CCC7D813C}" type="datetimeFigureOut">
              <a:rPr lang="en-IN" smtClean="0"/>
              <a:t>14-08-2025</a:t>
            </a:fld>
            <a:endParaRPr lang="en-IN"/>
          </a:p>
        </p:txBody>
      </p:sp>
      <p:sp>
        <p:nvSpPr>
          <p:cNvPr id="5" name="Footer Placeholder 4">
            <a:extLst>
              <a:ext uri="{FF2B5EF4-FFF2-40B4-BE49-F238E27FC236}">
                <a16:creationId xmlns:a16="http://schemas.microsoft.com/office/drawing/2014/main" id="{36A6B6A2-28D8-4778-A7A5-47E61EEE30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74DEAA9-A95F-A3EA-E3F2-DF2D6825BEEA}"/>
              </a:ext>
            </a:extLst>
          </p:cNvPr>
          <p:cNvSpPr>
            <a:spLocks noGrp="1"/>
          </p:cNvSpPr>
          <p:nvPr>
            <p:ph type="sldNum" sz="quarter" idx="12"/>
          </p:nvPr>
        </p:nvSpPr>
        <p:spPr/>
        <p:txBody>
          <a:bodyPr/>
          <a:lstStyle/>
          <a:p>
            <a:fld id="{141F1195-F4BA-42B5-A42E-622C5B31B632}" type="slidenum">
              <a:rPr lang="en-IN" smtClean="0"/>
              <a:t>‹#›</a:t>
            </a:fld>
            <a:endParaRPr lang="en-IN"/>
          </a:p>
        </p:txBody>
      </p:sp>
    </p:spTree>
    <p:extLst>
      <p:ext uri="{BB962C8B-B14F-4D97-AF65-F5344CB8AC3E}">
        <p14:creationId xmlns:p14="http://schemas.microsoft.com/office/powerpoint/2010/main" val="3447134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FA4370-D4DF-FED5-6988-94BCDAA72CA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113612E-A317-2729-99EA-5DD41FC03B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B9433F2-84A0-2E0B-9B8D-313A27464C89}"/>
              </a:ext>
            </a:extLst>
          </p:cNvPr>
          <p:cNvSpPr>
            <a:spLocks noGrp="1"/>
          </p:cNvSpPr>
          <p:nvPr>
            <p:ph type="dt" sz="half" idx="10"/>
          </p:nvPr>
        </p:nvSpPr>
        <p:spPr/>
        <p:txBody>
          <a:bodyPr/>
          <a:lstStyle/>
          <a:p>
            <a:fld id="{72D27BF3-A0A1-49AE-9035-776CCC7D813C}" type="datetimeFigureOut">
              <a:rPr lang="en-IN" smtClean="0"/>
              <a:t>14-08-2025</a:t>
            </a:fld>
            <a:endParaRPr lang="en-IN"/>
          </a:p>
        </p:txBody>
      </p:sp>
      <p:sp>
        <p:nvSpPr>
          <p:cNvPr id="5" name="Footer Placeholder 4">
            <a:extLst>
              <a:ext uri="{FF2B5EF4-FFF2-40B4-BE49-F238E27FC236}">
                <a16:creationId xmlns:a16="http://schemas.microsoft.com/office/drawing/2014/main" id="{E6B53A7F-1650-7FD0-0106-B06A59A1840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57F431-E4FB-DFD3-5706-621B6BA1B2D2}"/>
              </a:ext>
            </a:extLst>
          </p:cNvPr>
          <p:cNvSpPr>
            <a:spLocks noGrp="1"/>
          </p:cNvSpPr>
          <p:nvPr>
            <p:ph type="sldNum" sz="quarter" idx="12"/>
          </p:nvPr>
        </p:nvSpPr>
        <p:spPr/>
        <p:txBody>
          <a:bodyPr/>
          <a:lstStyle/>
          <a:p>
            <a:fld id="{141F1195-F4BA-42B5-A42E-622C5B31B632}" type="slidenum">
              <a:rPr lang="en-IN" smtClean="0"/>
              <a:t>‹#›</a:t>
            </a:fld>
            <a:endParaRPr lang="en-IN"/>
          </a:p>
        </p:txBody>
      </p:sp>
    </p:spTree>
    <p:extLst>
      <p:ext uri="{BB962C8B-B14F-4D97-AF65-F5344CB8AC3E}">
        <p14:creationId xmlns:p14="http://schemas.microsoft.com/office/powerpoint/2010/main" val="3478779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849734-0BB3-FF04-A50D-E3C5904EAE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8FDABF2-4A26-0DBF-59BC-0FF5BC113C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B4E665F-B614-079B-1C2F-DC681E5251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D27BF3-A0A1-49AE-9035-776CCC7D813C}" type="datetimeFigureOut">
              <a:rPr lang="en-IN" smtClean="0"/>
              <a:t>14-08-2025</a:t>
            </a:fld>
            <a:endParaRPr lang="en-IN"/>
          </a:p>
        </p:txBody>
      </p:sp>
      <p:sp>
        <p:nvSpPr>
          <p:cNvPr id="5" name="Footer Placeholder 4">
            <a:extLst>
              <a:ext uri="{FF2B5EF4-FFF2-40B4-BE49-F238E27FC236}">
                <a16:creationId xmlns:a16="http://schemas.microsoft.com/office/drawing/2014/main" id="{6800762E-6C78-40F4-CF46-5B0F863CAB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5EBB716-9B8E-5D1B-3BA7-70877886D7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1F1195-F4BA-42B5-A42E-622C5B31B632}" type="slidenum">
              <a:rPr lang="en-IN" smtClean="0"/>
              <a:t>‹#›</a:t>
            </a:fld>
            <a:endParaRPr lang="en-IN"/>
          </a:p>
        </p:txBody>
      </p:sp>
    </p:spTree>
    <p:extLst>
      <p:ext uri="{BB962C8B-B14F-4D97-AF65-F5344CB8AC3E}">
        <p14:creationId xmlns:p14="http://schemas.microsoft.com/office/powerpoint/2010/main" val="40289923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pixabay.com/fr/monde-terre-sph%C3%A8re-plan%C3%A8te-1348807/"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New Birth eBook : Prince, Britt: Amazon.in: Kindle Store">
            <a:extLst>
              <a:ext uri="{FF2B5EF4-FFF2-40B4-BE49-F238E27FC236}">
                <a16:creationId xmlns:a16="http://schemas.microsoft.com/office/drawing/2014/main" id="{27D0813B-D7B7-A252-5702-AD14F21B8C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436" b="28135"/>
          <a:stretch>
            <a:fillRect/>
          </a:stretch>
        </p:blipFill>
        <p:spPr bwMode="auto">
          <a:xfrm>
            <a:off x="3616145" y="356559"/>
            <a:ext cx="4292600" cy="380137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4AF66C2-F3C2-0085-69B8-D0E9D3D66ABE}"/>
              </a:ext>
            </a:extLst>
          </p:cNvPr>
          <p:cNvSpPr/>
          <p:nvPr/>
        </p:nvSpPr>
        <p:spPr>
          <a:xfrm>
            <a:off x="2556618" y="4537341"/>
            <a:ext cx="6308138" cy="1862048"/>
          </a:xfrm>
          <a:prstGeom prst="rect">
            <a:avLst/>
          </a:prstGeom>
          <a:noFill/>
        </p:spPr>
        <p:txBody>
          <a:bodyPr wrap="none" lIns="91440" tIns="45720" rIns="91440" bIns="45720">
            <a:spAutoFit/>
          </a:bodyPr>
          <a:lstStyle/>
          <a:p>
            <a:pPr algn="ctr"/>
            <a:r>
              <a:rPr lang="hi-IN" altLang="en-US" sz="11500" dirty="0">
                <a:solidFill>
                  <a:srgbClr val="002060"/>
                </a:solidFill>
              </a:rPr>
              <a:t>नया जन्म</a:t>
            </a:r>
            <a:endParaRPr lang="en-US" sz="6000" b="0" cap="none" spc="0" dirty="0">
              <a:ln w="0"/>
              <a:solidFill>
                <a:srgbClr val="00206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96684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BE29A4-5779-989B-3E6D-AC9681ED9F0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81974" y="1099868"/>
            <a:ext cx="4658264" cy="4658264"/>
          </a:xfrm>
          <a:prstGeom prst="rect">
            <a:avLst/>
          </a:prstGeom>
        </p:spPr>
      </p:pic>
      <p:sp>
        <p:nvSpPr>
          <p:cNvPr id="9" name="TextBox 8">
            <a:extLst>
              <a:ext uri="{FF2B5EF4-FFF2-40B4-BE49-F238E27FC236}">
                <a16:creationId xmlns:a16="http://schemas.microsoft.com/office/drawing/2014/main" id="{B9D3DB30-515D-8CB4-89C0-450F4595EDB6}"/>
              </a:ext>
            </a:extLst>
          </p:cNvPr>
          <p:cNvSpPr txBox="1"/>
          <p:nvPr/>
        </p:nvSpPr>
        <p:spPr>
          <a:xfrm>
            <a:off x="6383546" y="2927230"/>
            <a:ext cx="5323893" cy="769441"/>
          </a:xfrm>
          <a:prstGeom prst="rect">
            <a:avLst/>
          </a:prstGeom>
          <a:noFill/>
        </p:spPr>
        <p:txBody>
          <a:bodyPr wrap="none" rtlCol="0">
            <a:spAutoFit/>
          </a:bodyPr>
          <a:lstStyle/>
          <a:p>
            <a:r>
              <a:rPr lang="hi-IN" sz="4400" dirty="0">
                <a:solidFill>
                  <a:srgbClr val="C00000"/>
                </a:solidFill>
                <a:latin typeface="Bahnschrift Condensed" panose="020B0502040204020203" pitchFamily="34" charset="0"/>
              </a:rPr>
              <a:t>814.21 करोड़ (2024</a:t>
            </a:r>
            <a:r>
              <a:rPr lang="en-US" sz="4400" dirty="0">
                <a:solidFill>
                  <a:srgbClr val="C00000"/>
                </a:solidFill>
                <a:latin typeface="Bahnschrift Condensed" panose="020B0502040204020203" pitchFamily="34" charset="0"/>
              </a:rPr>
              <a:t>)</a:t>
            </a:r>
            <a:endParaRPr lang="en-IN" sz="4400" dirty="0">
              <a:solidFill>
                <a:srgbClr val="C00000"/>
              </a:solidFill>
              <a:latin typeface="Bahnschrift Condensed" panose="020B0502040204020203" pitchFamily="34" charset="0"/>
            </a:endParaRPr>
          </a:p>
        </p:txBody>
      </p:sp>
    </p:spTree>
    <p:extLst>
      <p:ext uri="{BB962C8B-B14F-4D97-AF65-F5344CB8AC3E}">
        <p14:creationId xmlns:p14="http://schemas.microsoft.com/office/powerpoint/2010/main" val="3911881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ates of Heaven | The Simpsons: Tapped Out Wiki | Fandom">
            <a:extLst>
              <a:ext uri="{FF2B5EF4-FFF2-40B4-BE49-F238E27FC236}">
                <a16:creationId xmlns:a16="http://schemas.microsoft.com/office/drawing/2014/main" id="{32784938-E19A-D3D0-6BFD-3E3676920F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6950" y="1093787"/>
            <a:ext cx="7633148" cy="43926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135B719-439F-C82F-4C9B-BC2E4C47C3C3}"/>
              </a:ext>
            </a:extLst>
          </p:cNvPr>
          <p:cNvSpPr txBox="1"/>
          <p:nvPr/>
        </p:nvSpPr>
        <p:spPr>
          <a:xfrm>
            <a:off x="717550" y="533400"/>
            <a:ext cx="3304110" cy="2092881"/>
          </a:xfrm>
          <a:prstGeom prst="rect">
            <a:avLst/>
          </a:prstGeom>
          <a:noFill/>
        </p:spPr>
        <p:txBody>
          <a:bodyPr wrap="none" rtlCol="0">
            <a:spAutoFit/>
          </a:bodyPr>
          <a:lstStyle/>
          <a:p>
            <a:r>
              <a:rPr lang="hi-IN" sz="13000" dirty="0">
                <a:solidFill>
                  <a:srgbClr val="C00000"/>
                </a:solidFill>
              </a:rPr>
              <a:t>स्वर्ग</a:t>
            </a:r>
            <a:endParaRPr lang="en-IN" sz="13000" dirty="0">
              <a:solidFill>
                <a:srgbClr val="C00000"/>
              </a:solidFill>
            </a:endParaRPr>
          </a:p>
        </p:txBody>
      </p:sp>
      <p:pic>
        <p:nvPicPr>
          <p:cNvPr id="5" name="Picture 4">
            <a:extLst>
              <a:ext uri="{FF2B5EF4-FFF2-40B4-BE49-F238E27FC236}">
                <a16:creationId xmlns:a16="http://schemas.microsoft.com/office/drawing/2014/main" id="{4299DB83-BD93-B594-DF2C-E837C808F3A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backgroundMark x1="9646" y1="43571" x2="31511" y2="41429"/>
                        <a14:backgroundMark x1="31511" y1="41429" x2="72347" y2="55000"/>
                        <a14:backgroundMark x1="72347" y1="55000" x2="74277" y2="36071"/>
                        <a14:backgroundMark x1="74277" y1="36071" x2="64309" y2="11786"/>
                        <a14:backgroundMark x1="64309" y1="11786" x2="43408" y2="8571"/>
                        <a14:backgroundMark x1="43408" y1="8571" x2="18650" y2="13571"/>
                        <a14:backgroundMark x1="18650" y1="13571" x2="6109" y2="26071"/>
                        <a14:backgroundMark x1="6109" y1="26071" x2="21543" y2="5000"/>
                        <a14:backgroundMark x1="21543" y1="5000" x2="22186" y2="15000"/>
                      </a14:backgroundRemoval>
                    </a14:imgEffect>
                  </a14:imgLayer>
                </a14:imgProps>
              </a:ext>
              <a:ext uri="{28A0092B-C50C-407E-A947-70E740481C1C}">
                <a14:useLocalDpi xmlns:a14="http://schemas.microsoft.com/office/drawing/2010/main" val="0"/>
              </a:ext>
            </a:extLst>
          </a:blip>
          <a:stretch>
            <a:fillRect/>
          </a:stretch>
        </p:blipFill>
        <p:spPr>
          <a:xfrm>
            <a:off x="5408381" y="1579840"/>
            <a:ext cx="6783619" cy="6107439"/>
          </a:xfrm>
          <a:prstGeom prst="rect">
            <a:avLst/>
          </a:prstGeom>
        </p:spPr>
      </p:pic>
    </p:spTree>
    <p:extLst>
      <p:ext uri="{BB962C8B-B14F-4D97-AF65-F5344CB8AC3E}">
        <p14:creationId xmlns:p14="http://schemas.microsoft.com/office/powerpoint/2010/main" val="1829299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9EBCE7D-B097-B8CC-5CBE-C91743D1692D}"/>
              </a:ext>
            </a:extLst>
          </p:cNvPr>
          <p:cNvSpPr txBox="1"/>
          <p:nvPr/>
        </p:nvSpPr>
        <p:spPr>
          <a:xfrm>
            <a:off x="1679275" y="198842"/>
            <a:ext cx="8505645" cy="6440225"/>
          </a:xfrm>
          <a:prstGeom prst="rect">
            <a:avLst/>
          </a:prstGeom>
          <a:noFill/>
        </p:spPr>
        <p:txBody>
          <a:bodyPr wrap="square">
            <a:spAutoFit/>
          </a:bodyPr>
          <a:lstStyle/>
          <a:p>
            <a:pPr algn="ctr"/>
            <a:r>
              <a:rPr lang="en-US" sz="6000" u="sng" dirty="0">
                <a:solidFill>
                  <a:srgbClr val="C00000"/>
                </a:solidFill>
              </a:rPr>
              <a:t>Truth 1/ </a:t>
            </a:r>
            <a:r>
              <a:rPr lang="hi-IN" sz="6000" u="sng" dirty="0">
                <a:solidFill>
                  <a:srgbClr val="C00000"/>
                </a:solidFill>
              </a:rPr>
              <a:t>सच</a:t>
            </a:r>
            <a:endParaRPr lang="en-US" sz="6000" u="sng" dirty="0">
              <a:solidFill>
                <a:srgbClr val="C00000"/>
              </a:solidFill>
            </a:endParaRPr>
          </a:p>
          <a:p>
            <a:pPr algn="ctr"/>
            <a:endParaRPr lang="en-US" sz="6000" u="sng" dirty="0">
              <a:solidFill>
                <a:srgbClr val="FF0000"/>
              </a:solidFill>
            </a:endParaRPr>
          </a:p>
          <a:p>
            <a:pPr algn="ctr"/>
            <a:r>
              <a:rPr lang="en-US" sz="6000" dirty="0">
                <a:solidFill>
                  <a:srgbClr val="C00000"/>
                </a:solidFill>
              </a:rPr>
              <a:t>Nobody can become a Christian by birth.</a:t>
            </a:r>
          </a:p>
          <a:p>
            <a:pPr algn="ctr">
              <a:lnSpc>
                <a:spcPct val="150000"/>
              </a:lnSpc>
            </a:pPr>
            <a:r>
              <a:rPr lang="en-US" sz="6000" dirty="0" err="1">
                <a:solidFill>
                  <a:srgbClr val="C00000"/>
                </a:solidFill>
              </a:rPr>
              <a:t>कोई</a:t>
            </a:r>
            <a:r>
              <a:rPr lang="en-US" sz="6000" dirty="0">
                <a:solidFill>
                  <a:srgbClr val="C00000"/>
                </a:solidFill>
              </a:rPr>
              <a:t> </a:t>
            </a:r>
            <a:r>
              <a:rPr lang="en-US" sz="6000" dirty="0" err="1">
                <a:solidFill>
                  <a:srgbClr val="C00000"/>
                </a:solidFill>
              </a:rPr>
              <a:t>भी</a:t>
            </a:r>
            <a:r>
              <a:rPr lang="en-US" sz="6000" dirty="0">
                <a:solidFill>
                  <a:srgbClr val="C00000"/>
                </a:solidFill>
              </a:rPr>
              <a:t> </a:t>
            </a:r>
            <a:r>
              <a:rPr lang="en-US" sz="6000" dirty="0" err="1">
                <a:solidFill>
                  <a:srgbClr val="C00000"/>
                </a:solidFill>
              </a:rPr>
              <a:t>जन्म</a:t>
            </a:r>
            <a:r>
              <a:rPr lang="en-US" sz="6000" dirty="0">
                <a:solidFill>
                  <a:srgbClr val="C00000"/>
                </a:solidFill>
              </a:rPr>
              <a:t> </a:t>
            </a:r>
            <a:r>
              <a:rPr lang="en-US" sz="6000" dirty="0" err="1">
                <a:solidFill>
                  <a:srgbClr val="C00000"/>
                </a:solidFill>
              </a:rPr>
              <a:t>से</a:t>
            </a:r>
            <a:r>
              <a:rPr lang="en-US" sz="6000" dirty="0">
                <a:solidFill>
                  <a:srgbClr val="C00000"/>
                </a:solidFill>
              </a:rPr>
              <a:t> </a:t>
            </a:r>
            <a:r>
              <a:rPr lang="en-US" sz="6000" dirty="0" err="1">
                <a:solidFill>
                  <a:srgbClr val="C00000"/>
                </a:solidFill>
              </a:rPr>
              <a:t>ईसाई</a:t>
            </a:r>
            <a:r>
              <a:rPr lang="en-US" sz="6000" dirty="0">
                <a:solidFill>
                  <a:srgbClr val="C00000"/>
                </a:solidFill>
              </a:rPr>
              <a:t> </a:t>
            </a:r>
            <a:r>
              <a:rPr lang="en-US" sz="6000" dirty="0" err="1">
                <a:solidFill>
                  <a:srgbClr val="C00000"/>
                </a:solidFill>
              </a:rPr>
              <a:t>नहीं</a:t>
            </a:r>
            <a:r>
              <a:rPr lang="en-US" sz="6000" dirty="0">
                <a:solidFill>
                  <a:srgbClr val="C00000"/>
                </a:solidFill>
              </a:rPr>
              <a:t> </a:t>
            </a:r>
            <a:r>
              <a:rPr lang="en-US" sz="6000" dirty="0" err="1">
                <a:solidFill>
                  <a:srgbClr val="C00000"/>
                </a:solidFill>
              </a:rPr>
              <a:t>बन</a:t>
            </a:r>
            <a:r>
              <a:rPr lang="en-US" sz="6000" dirty="0">
                <a:solidFill>
                  <a:srgbClr val="C00000"/>
                </a:solidFill>
              </a:rPr>
              <a:t> </a:t>
            </a:r>
            <a:r>
              <a:rPr lang="en-US" sz="6000" dirty="0" err="1">
                <a:solidFill>
                  <a:srgbClr val="C00000"/>
                </a:solidFill>
              </a:rPr>
              <a:t>सकता</a:t>
            </a:r>
            <a:r>
              <a:rPr lang="en-US" sz="6000" dirty="0">
                <a:solidFill>
                  <a:srgbClr val="C00000"/>
                </a:solidFill>
              </a:rPr>
              <a:t> </a:t>
            </a:r>
            <a:endParaRPr lang="en-IN" sz="6000" dirty="0">
              <a:solidFill>
                <a:srgbClr val="C00000"/>
              </a:solidFill>
            </a:endParaRPr>
          </a:p>
        </p:txBody>
      </p:sp>
    </p:spTree>
    <p:extLst>
      <p:ext uri="{BB962C8B-B14F-4D97-AF65-F5344CB8AC3E}">
        <p14:creationId xmlns:p14="http://schemas.microsoft.com/office/powerpoint/2010/main" val="3554229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CD471-7B78-0FF6-6795-21477018B64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DB770AC-B0DB-3563-D880-7204FBC6E103}"/>
              </a:ext>
            </a:extLst>
          </p:cNvPr>
          <p:cNvSpPr txBox="1"/>
          <p:nvPr/>
        </p:nvSpPr>
        <p:spPr>
          <a:xfrm>
            <a:off x="1719531" y="405876"/>
            <a:ext cx="8505645" cy="5909310"/>
          </a:xfrm>
          <a:prstGeom prst="rect">
            <a:avLst/>
          </a:prstGeom>
          <a:noFill/>
        </p:spPr>
        <p:txBody>
          <a:bodyPr wrap="square">
            <a:spAutoFit/>
          </a:bodyPr>
          <a:lstStyle/>
          <a:p>
            <a:pPr algn="ctr"/>
            <a:r>
              <a:rPr lang="en-US" sz="6000" u="sng" dirty="0">
                <a:solidFill>
                  <a:srgbClr val="C00000"/>
                </a:solidFill>
              </a:rPr>
              <a:t>Truth 2/ </a:t>
            </a:r>
            <a:r>
              <a:rPr lang="hi-IN" sz="6000" u="sng" dirty="0">
                <a:solidFill>
                  <a:srgbClr val="C00000"/>
                </a:solidFill>
              </a:rPr>
              <a:t>सच</a:t>
            </a:r>
            <a:r>
              <a:rPr lang="en-US" sz="6000" u="sng" dirty="0">
                <a:solidFill>
                  <a:srgbClr val="C00000"/>
                </a:solidFill>
              </a:rPr>
              <a:t> </a:t>
            </a:r>
          </a:p>
          <a:p>
            <a:pPr algn="ctr"/>
            <a:endParaRPr lang="en-US" sz="6000" u="sng" dirty="0">
              <a:solidFill>
                <a:srgbClr val="FF0000"/>
              </a:solidFill>
            </a:endParaRPr>
          </a:p>
          <a:p>
            <a:pPr algn="ctr">
              <a:lnSpc>
                <a:spcPct val="150000"/>
              </a:lnSpc>
            </a:pPr>
            <a:r>
              <a:rPr lang="en-US" sz="6600" dirty="0">
                <a:solidFill>
                  <a:srgbClr val="C00000"/>
                </a:solidFill>
              </a:rPr>
              <a:t>We all are sinners.</a:t>
            </a:r>
          </a:p>
          <a:p>
            <a:pPr algn="ctr">
              <a:lnSpc>
                <a:spcPct val="150000"/>
              </a:lnSpc>
            </a:pPr>
            <a:r>
              <a:rPr lang="en-US" sz="6600" dirty="0" err="1">
                <a:solidFill>
                  <a:srgbClr val="C00000"/>
                </a:solidFill>
              </a:rPr>
              <a:t>हम</a:t>
            </a:r>
            <a:r>
              <a:rPr lang="en-US" sz="6600" dirty="0">
                <a:solidFill>
                  <a:srgbClr val="C00000"/>
                </a:solidFill>
              </a:rPr>
              <a:t> </a:t>
            </a:r>
            <a:r>
              <a:rPr lang="en-US" sz="6600" dirty="0" err="1">
                <a:solidFill>
                  <a:srgbClr val="C00000"/>
                </a:solidFill>
              </a:rPr>
              <a:t>सब</a:t>
            </a:r>
            <a:r>
              <a:rPr lang="en-US" sz="6600" dirty="0">
                <a:solidFill>
                  <a:srgbClr val="C00000"/>
                </a:solidFill>
              </a:rPr>
              <a:t> </a:t>
            </a:r>
            <a:r>
              <a:rPr lang="en-US" sz="6600" dirty="0" err="1">
                <a:solidFill>
                  <a:srgbClr val="C00000"/>
                </a:solidFill>
              </a:rPr>
              <a:t>पापी</a:t>
            </a:r>
            <a:r>
              <a:rPr lang="en-US" sz="6600" dirty="0">
                <a:solidFill>
                  <a:srgbClr val="C00000"/>
                </a:solidFill>
              </a:rPr>
              <a:t> </a:t>
            </a:r>
            <a:r>
              <a:rPr lang="en-US" sz="6600" dirty="0" err="1">
                <a:solidFill>
                  <a:srgbClr val="C00000"/>
                </a:solidFill>
              </a:rPr>
              <a:t>हैं</a:t>
            </a:r>
            <a:r>
              <a:rPr lang="en-US" sz="6600" dirty="0">
                <a:solidFill>
                  <a:srgbClr val="C00000"/>
                </a:solidFill>
              </a:rPr>
              <a:t> l</a:t>
            </a:r>
          </a:p>
          <a:p>
            <a:pPr algn="ctr"/>
            <a:endParaRPr lang="en-US" sz="6000" u="sng" dirty="0">
              <a:solidFill>
                <a:srgbClr val="FF0000"/>
              </a:solidFill>
            </a:endParaRPr>
          </a:p>
        </p:txBody>
      </p:sp>
    </p:spTree>
    <p:extLst>
      <p:ext uri="{BB962C8B-B14F-4D97-AF65-F5344CB8AC3E}">
        <p14:creationId xmlns:p14="http://schemas.microsoft.com/office/powerpoint/2010/main" val="1327465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B4C278-EDA3-87DD-BC76-E4B4A6EFBC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2710" y="0"/>
            <a:ext cx="8680100" cy="6858000"/>
          </a:xfrm>
          <a:prstGeom prst="rect">
            <a:avLst/>
          </a:prstGeom>
        </p:spPr>
      </p:pic>
      <p:sp>
        <p:nvSpPr>
          <p:cNvPr id="13" name="TextBox 12">
            <a:extLst>
              <a:ext uri="{FF2B5EF4-FFF2-40B4-BE49-F238E27FC236}">
                <a16:creationId xmlns:a16="http://schemas.microsoft.com/office/drawing/2014/main" id="{05AE836D-1263-EBE8-5282-A6923E8BE6AF}"/>
              </a:ext>
            </a:extLst>
          </p:cNvPr>
          <p:cNvSpPr txBox="1"/>
          <p:nvPr/>
        </p:nvSpPr>
        <p:spPr>
          <a:xfrm>
            <a:off x="15197450" y="7176464"/>
            <a:ext cx="45719" cy="1569660"/>
          </a:xfrm>
          <a:prstGeom prst="rect">
            <a:avLst/>
          </a:prstGeom>
          <a:noFill/>
        </p:spPr>
        <p:txBody>
          <a:bodyPr wrap="square" rtlCol="0">
            <a:spAutoFit/>
          </a:bodyPr>
          <a:lstStyle/>
          <a:p>
            <a:endParaRPr lang="en-IN" sz="9600">
              <a:latin typeface="Arial Black" panose="020B0A04020102020204" pitchFamily="34" charset="0"/>
            </a:endParaRPr>
          </a:p>
        </p:txBody>
      </p:sp>
      <p:sp>
        <p:nvSpPr>
          <p:cNvPr id="17" name="Rectangle 16">
            <a:extLst>
              <a:ext uri="{FF2B5EF4-FFF2-40B4-BE49-F238E27FC236}">
                <a16:creationId xmlns:a16="http://schemas.microsoft.com/office/drawing/2014/main" id="{72288C61-68E8-AF93-3840-BE0994A0CC36}"/>
              </a:ext>
            </a:extLst>
          </p:cNvPr>
          <p:cNvSpPr/>
          <p:nvPr/>
        </p:nvSpPr>
        <p:spPr>
          <a:xfrm>
            <a:off x="5567287" y="2083656"/>
            <a:ext cx="196586" cy="2862322"/>
          </a:xfrm>
          <a:prstGeom prst="rect">
            <a:avLst/>
          </a:prstGeom>
          <a:noFill/>
        </p:spPr>
        <p:txBody>
          <a:bodyPr wrap="square" lIns="91440" tIns="45720" rIns="91440" bIns="45720">
            <a:spAutoFit/>
          </a:bodyPr>
          <a:lstStyle/>
          <a:p>
            <a:pPr algn="ctr"/>
            <a:r>
              <a:rPr lang="hi-IN" sz="9000" b="0" cap="none" spc="0" dirty="0">
                <a:ln w="0"/>
                <a:solidFill>
                  <a:schemeClr val="tx1"/>
                </a:solidFill>
                <a:effectLst>
                  <a:outerShdw blurRad="38100" dist="19050" dir="2700000" algn="tl" rotWithShape="0">
                    <a:schemeClr val="dk1">
                      <a:alpha val="40000"/>
                    </a:schemeClr>
                  </a:outerShdw>
                </a:effectLst>
              </a:rPr>
              <a:t>पाप</a:t>
            </a:r>
            <a:endParaRPr lang="en-US" sz="9000" b="0" cap="none" spc="0" dirty="0">
              <a:ln w="0"/>
              <a:solidFill>
                <a:schemeClr val="tx1"/>
              </a:solidFill>
              <a:effectLst>
                <a:outerShdw blurRad="38100" dist="19050" dir="2700000" algn="tl" rotWithShape="0">
                  <a:schemeClr val="dk1">
                    <a:alpha val="40000"/>
                  </a:schemeClr>
                </a:outerShdw>
              </a:effectLst>
            </a:endParaRPr>
          </a:p>
        </p:txBody>
      </p:sp>
      <p:sp>
        <p:nvSpPr>
          <p:cNvPr id="22" name="TextBox 21">
            <a:extLst>
              <a:ext uri="{FF2B5EF4-FFF2-40B4-BE49-F238E27FC236}">
                <a16:creationId xmlns:a16="http://schemas.microsoft.com/office/drawing/2014/main" id="{B8A871C4-67C6-1090-6D4F-4D64C2C35C8E}"/>
              </a:ext>
            </a:extLst>
          </p:cNvPr>
          <p:cNvSpPr txBox="1"/>
          <p:nvPr/>
        </p:nvSpPr>
        <p:spPr>
          <a:xfrm>
            <a:off x="7698303" y="1193240"/>
            <a:ext cx="3331253" cy="1246495"/>
          </a:xfrm>
          <a:prstGeom prst="rect">
            <a:avLst/>
          </a:prstGeom>
          <a:noFill/>
        </p:spPr>
        <p:txBody>
          <a:bodyPr wrap="square">
            <a:spAutoFit/>
          </a:bodyPr>
          <a:lstStyle/>
          <a:p>
            <a:r>
              <a:rPr lang="hi-IN" sz="7500" dirty="0"/>
              <a:t>ईश्वर</a:t>
            </a:r>
            <a:endParaRPr lang="en-IN" sz="7500" dirty="0"/>
          </a:p>
        </p:txBody>
      </p:sp>
    </p:spTree>
    <p:extLst>
      <p:ext uri="{BB962C8B-B14F-4D97-AF65-F5344CB8AC3E}">
        <p14:creationId xmlns:p14="http://schemas.microsoft.com/office/powerpoint/2010/main" val="2512084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F0D7630-3383-FA3C-0077-A9AA0DEA1326}"/>
              </a:ext>
            </a:extLst>
          </p:cNvPr>
          <p:cNvSpPr txBox="1"/>
          <p:nvPr/>
        </p:nvSpPr>
        <p:spPr>
          <a:xfrm>
            <a:off x="484197" y="1826080"/>
            <a:ext cx="11223605" cy="3785652"/>
          </a:xfrm>
          <a:prstGeom prst="rect">
            <a:avLst/>
          </a:prstGeom>
          <a:noFill/>
        </p:spPr>
        <p:txBody>
          <a:bodyPr wrap="square">
            <a:spAutoFit/>
          </a:bodyPr>
          <a:lstStyle/>
          <a:p>
            <a:pPr lvl="1" algn="ctr"/>
            <a:r>
              <a:rPr lang="en-IN" sz="6000" dirty="0">
                <a:solidFill>
                  <a:srgbClr val="7030A0"/>
                </a:solidFill>
              </a:rPr>
              <a:t>'</a:t>
            </a:r>
            <a:r>
              <a:rPr lang="en-IN" sz="6000" dirty="0" err="1">
                <a:solidFill>
                  <a:srgbClr val="7030A0"/>
                </a:solidFill>
              </a:rPr>
              <a:t>इसलिये</a:t>
            </a:r>
            <a:r>
              <a:rPr lang="en-IN" sz="6000" dirty="0">
                <a:solidFill>
                  <a:srgbClr val="7030A0"/>
                </a:solidFill>
              </a:rPr>
              <a:t> </a:t>
            </a:r>
            <a:r>
              <a:rPr lang="en-IN" sz="6000" dirty="0" err="1">
                <a:solidFill>
                  <a:srgbClr val="7030A0"/>
                </a:solidFill>
              </a:rPr>
              <a:t>कि</a:t>
            </a:r>
            <a:r>
              <a:rPr lang="en-IN" sz="6000" dirty="0">
                <a:solidFill>
                  <a:srgbClr val="7030A0"/>
                </a:solidFill>
              </a:rPr>
              <a:t> </a:t>
            </a:r>
            <a:r>
              <a:rPr lang="en-IN" sz="6000" dirty="0" err="1">
                <a:solidFill>
                  <a:srgbClr val="7030A0"/>
                </a:solidFill>
              </a:rPr>
              <a:t>सब</a:t>
            </a:r>
            <a:r>
              <a:rPr lang="en-IN" sz="6000" dirty="0">
                <a:solidFill>
                  <a:srgbClr val="7030A0"/>
                </a:solidFill>
              </a:rPr>
              <a:t> </a:t>
            </a:r>
            <a:r>
              <a:rPr lang="en-IN" sz="6000" dirty="0" err="1">
                <a:solidFill>
                  <a:srgbClr val="7030A0"/>
                </a:solidFill>
              </a:rPr>
              <a:t>ने</a:t>
            </a:r>
            <a:r>
              <a:rPr lang="en-IN" sz="6000" dirty="0">
                <a:solidFill>
                  <a:srgbClr val="7030A0"/>
                </a:solidFill>
              </a:rPr>
              <a:t> </a:t>
            </a:r>
            <a:r>
              <a:rPr lang="en-IN" sz="6000" dirty="0" err="1">
                <a:solidFill>
                  <a:srgbClr val="7030A0"/>
                </a:solidFill>
              </a:rPr>
              <a:t>पाप</a:t>
            </a:r>
            <a:r>
              <a:rPr lang="en-IN" sz="6000" dirty="0">
                <a:solidFill>
                  <a:srgbClr val="7030A0"/>
                </a:solidFill>
              </a:rPr>
              <a:t> </a:t>
            </a:r>
            <a:r>
              <a:rPr lang="en-IN" sz="6000" dirty="0" err="1">
                <a:solidFill>
                  <a:srgbClr val="7030A0"/>
                </a:solidFill>
              </a:rPr>
              <a:t>किया</a:t>
            </a:r>
            <a:r>
              <a:rPr lang="en-IN" sz="6000" dirty="0">
                <a:solidFill>
                  <a:srgbClr val="7030A0"/>
                </a:solidFill>
              </a:rPr>
              <a:t> </a:t>
            </a:r>
            <a:r>
              <a:rPr lang="en-IN" sz="6000" dirty="0" err="1">
                <a:solidFill>
                  <a:srgbClr val="7030A0"/>
                </a:solidFill>
              </a:rPr>
              <a:t>है</a:t>
            </a:r>
            <a:r>
              <a:rPr lang="en-IN" sz="6000" dirty="0">
                <a:solidFill>
                  <a:srgbClr val="7030A0"/>
                </a:solidFill>
              </a:rPr>
              <a:t> </a:t>
            </a:r>
            <a:r>
              <a:rPr lang="en-IN" sz="6000" dirty="0" err="1">
                <a:solidFill>
                  <a:srgbClr val="7030A0"/>
                </a:solidFill>
              </a:rPr>
              <a:t>और</a:t>
            </a:r>
            <a:r>
              <a:rPr lang="en-IN" sz="6000" dirty="0">
                <a:solidFill>
                  <a:srgbClr val="7030A0"/>
                </a:solidFill>
              </a:rPr>
              <a:t> </a:t>
            </a:r>
            <a:r>
              <a:rPr lang="en-IN" sz="6000" dirty="0" err="1">
                <a:solidFill>
                  <a:srgbClr val="7030A0"/>
                </a:solidFill>
              </a:rPr>
              <a:t>परमेश्वर</a:t>
            </a:r>
            <a:r>
              <a:rPr lang="en-IN" sz="6000" dirty="0">
                <a:solidFill>
                  <a:srgbClr val="7030A0"/>
                </a:solidFill>
              </a:rPr>
              <a:t> </a:t>
            </a:r>
            <a:r>
              <a:rPr lang="en-IN" sz="6000" dirty="0" err="1">
                <a:solidFill>
                  <a:srgbClr val="7030A0"/>
                </a:solidFill>
              </a:rPr>
              <a:t>की</a:t>
            </a:r>
            <a:r>
              <a:rPr lang="en-IN" sz="6000" dirty="0">
                <a:solidFill>
                  <a:srgbClr val="7030A0"/>
                </a:solidFill>
              </a:rPr>
              <a:t> </a:t>
            </a:r>
            <a:r>
              <a:rPr lang="en-IN" sz="6000" dirty="0" err="1">
                <a:solidFill>
                  <a:srgbClr val="7030A0"/>
                </a:solidFill>
              </a:rPr>
              <a:t>महिमा</a:t>
            </a:r>
            <a:r>
              <a:rPr lang="en-IN" sz="6000" dirty="0">
                <a:solidFill>
                  <a:srgbClr val="7030A0"/>
                </a:solidFill>
              </a:rPr>
              <a:t> </a:t>
            </a:r>
            <a:r>
              <a:rPr lang="en-IN" sz="6000" dirty="0" err="1">
                <a:solidFill>
                  <a:srgbClr val="7030A0"/>
                </a:solidFill>
              </a:rPr>
              <a:t>से</a:t>
            </a:r>
            <a:r>
              <a:rPr lang="en-IN" sz="6000" dirty="0">
                <a:solidFill>
                  <a:srgbClr val="7030A0"/>
                </a:solidFill>
              </a:rPr>
              <a:t> </a:t>
            </a:r>
            <a:r>
              <a:rPr lang="en-IN" sz="6000" dirty="0" err="1">
                <a:solidFill>
                  <a:srgbClr val="7030A0"/>
                </a:solidFill>
              </a:rPr>
              <a:t>रहित</a:t>
            </a:r>
            <a:r>
              <a:rPr lang="en-IN" sz="6000" dirty="0">
                <a:solidFill>
                  <a:srgbClr val="7030A0"/>
                </a:solidFill>
              </a:rPr>
              <a:t> </a:t>
            </a:r>
            <a:r>
              <a:rPr lang="en-IN" sz="6000" dirty="0" err="1">
                <a:solidFill>
                  <a:srgbClr val="7030A0"/>
                </a:solidFill>
              </a:rPr>
              <a:t>हैं</a:t>
            </a:r>
            <a:r>
              <a:rPr lang="en-IN" sz="6000" dirty="0">
                <a:solidFill>
                  <a:srgbClr val="7030A0"/>
                </a:solidFill>
              </a:rPr>
              <a:t>।'</a:t>
            </a:r>
          </a:p>
          <a:p>
            <a:pPr algn="ctr"/>
            <a:endParaRPr lang="en-IN" sz="6000" dirty="0">
              <a:solidFill>
                <a:srgbClr val="7030A0"/>
              </a:solidFill>
            </a:endParaRPr>
          </a:p>
          <a:p>
            <a:pPr algn="ctr"/>
            <a:r>
              <a:rPr lang="en-IN" sz="6000" dirty="0" err="1">
                <a:solidFill>
                  <a:srgbClr val="7030A0"/>
                </a:solidFill>
              </a:rPr>
              <a:t>रोमियो</a:t>
            </a:r>
            <a:r>
              <a:rPr lang="en-IN" sz="6000" dirty="0">
                <a:solidFill>
                  <a:srgbClr val="7030A0"/>
                </a:solidFill>
              </a:rPr>
              <a:t> 3:23</a:t>
            </a:r>
          </a:p>
        </p:txBody>
      </p:sp>
    </p:spTree>
    <p:extLst>
      <p:ext uri="{BB962C8B-B14F-4D97-AF65-F5344CB8AC3E}">
        <p14:creationId xmlns:p14="http://schemas.microsoft.com/office/powerpoint/2010/main" val="4290204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14299-38CF-BCED-76D7-75C32846C97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0AFFC5E-C86F-B09A-E1E6-147683B5873E}"/>
              </a:ext>
            </a:extLst>
          </p:cNvPr>
          <p:cNvSpPr txBox="1"/>
          <p:nvPr/>
        </p:nvSpPr>
        <p:spPr>
          <a:xfrm>
            <a:off x="1173192" y="499480"/>
            <a:ext cx="9632831" cy="6832640"/>
          </a:xfrm>
          <a:prstGeom prst="rect">
            <a:avLst/>
          </a:prstGeom>
          <a:noFill/>
        </p:spPr>
        <p:txBody>
          <a:bodyPr wrap="square">
            <a:spAutoFit/>
          </a:bodyPr>
          <a:lstStyle/>
          <a:p>
            <a:pPr algn="ctr"/>
            <a:r>
              <a:rPr lang="en-US" sz="6600" u="sng" dirty="0">
                <a:solidFill>
                  <a:srgbClr val="C00000"/>
                </a:solidFill>
              </a:rPr>
              <a:t>Truth 3/ </a:t>
            </a:r>
            <a:r>
              <a:rPr lang="hi-IN" sz="6600" u="sng" dirty="0">
                <a:solidFill>
                  <a:srgbClr val="C00000"/>
                </a:solidFill>
              </a:rPr>
              <a:t>सच</a:t>
            </a:r>
            <a:r>
              <a:rPr lang="en-US" sz="6600" u="sng" dirty="0">
                <a:solidFill>
                  <a:srgbClr val="C00000"/>
                </a:solidFill>
              </a:rPr>
              <a:t> </a:t>
            </a:r>
          </a:p>
          <a:p>
            <a:pPr algn="ctr">
              <a:lnSpc>
                <a:spcPct val="150000"/>
              </a:lnSpc>
            </a:pPr>
            <a:r>
              <a:rPr lang="en-US" sz="6600" dirty="0">
                <a:solidFill>
                  <a:srgbClr val="C00000"/>
                </a:solidFill>
              </a:rPr>
              <a:t>sin separates us from God. </a:t>
            </a:r>
            <a:r>
              <a:rPr lang="hi-IN" sz="6600" dirty="0">
                <a:solidFill>
                  <a:srgbClr val="C00000"/>
                </a:solidFill>
              </a:rPr>
              <a:t>पाप हमें </a:t>
            </a:r>
            <a:r>
              <a:rPr lang="hi-IN" sz="7200" dirty="0">
                <a:solidFill>
                  <a:srgbClr val="C00000"/>
                </a:solidFill>
              </a:rPr>
              <a:t>परमेश्वर</a:t>
            </a:r>
            <a:r>
              <a:rPr lang="hi-IN" sz="6600" dirty="0">
                <a:solidFill>
                  <a:srgbClr val="C00000"/>
                </a:solidFill>
              </a:rPr>
              <a:t> से अलग करता है</a:t>
            </a:r>
            <a:r>
              <a:rPr lang="en-US" sz="6600" dirty="0">
                <a:solidFill>
                  <a:srgbClr val="C00000"/>
                </a:solidFill>
              </a:rPr>
              <a:t>l</a:t>
            </a:r>
          </a:p>
          <a:p>
            <a:pPr algn="ctr"/>
            <a:endParaRPr lang="en-US" sz="6600" u="sng" dirty="0">
              <a:solidFill>
                <a:srgbClr val="FF0000"/>
              </a:solidFill>
            </a:endParaRPr>
          </a:p>
        </p:txBody>
      </p:sp>
    </p:spTree>
    <p:extLst>
      <p:ext uri="{BB962C8B-B14F-4D97-AF65-F5344CB8AC3E}">
        <p14:creationId xmlns:p14="http://schemas.microsoft.com/office/powerpoint/2010/main" val="1037937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F7A04-658C-93E2-F3D7-91BAEDDA3D8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CA6836C-9F64-8E5E-0169-9E55E611704B}"/>
              </a:ext>
            </a:extLst>
          </p:cNvPr>
          <p:cNvSpPr txBox="1"/>
          <p:nvPr/>
        </p:nvSpPr>
        <p:spPr>
          <a:xfrm>
            <a:off x="484197" y="249722"/>
            <a:ext cx="11223605" cy="6555641"/>
          </a:xfrm>
          <a:prstGeom prst="rect">
            <a:avLst/>
          </a:prstGeom>
          <a:noFill/>
        </p:spPr>
        <p:txBody>
          <a:bodyPr wrap="square">
            <a:spAutoFit/>
          </a:bodyPr>
          <a:lstStyle/>
          <a:p>
            <a:pPr algn="ctr"/>
            <a:r>
              <a:rPr lang="hi-IN" sz="6000" dirty="0">
                <a:solidFill>
                  <a:srgbClr val="7030A0"/>
                </a:solidFill>
              </a:rPr>
              <a:t>'क्योंकि तू ऐसा ईश्वर नहीं जो दुष्टता से प्रसन्न हो; बुराई तेरे साथ नहीं रह सकती। घमंडी तेरे सम्मुख खड़े होने न पांएगे; तुझे सब अनर्थकारियों से घृणा है।'</a:t>
            </a:r>
          </a:p>
          <a:p>
            <a:pPr algn="ctr"/>
            <a:endParaRPr lang="hi-IN" sz="6000" dirty="0">
              <a:solidFill>
                <a:srgbClr val="7030A0"/>
              </a:solidFill>
            </a:endParaRPr>
          </a:p>
          <a:p>
            <a:pPr algn="ctr"/>
            <a:r>
              <a:rPr lang="hi-IN" sz="6000" dirty="0">
                <a:solidFill>
                  <a:srgbClr val="7030A0"/>
                </a:solidFill>
              </a:rPr>
              <a:t>भजन संहिता 5:4-5</a:t>
            </a:r>
          </a:p>
        </p:txBody>
      </p:sp>
    </p:spTree>
    <p:extLst>
      <p:ext uri="{BB962C8B-B14F-4D97-AF65-F5344CB8AC3E}">
        <p14:creationId xmlns:p14="http://schemas.microsoft.com/office/powerpoint/2010/main" val="3123031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FC012-7F2F-DC55-E92C-8211D1B6747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8280792-2076-744A-C03B-8036A54125F0}"/>
              </a:ext>
            </a:extLst>
          </p:cNvPr>
          <p:cNvSpPr txBox="1"/>
          <p:nvPr/>
        </p:nvSpPr>
        <p:spPr>
          <a:xfrm>
            <a:off x="89140" y="474345"/>
            <a:ext cx="11910204" cy="5909310"/>
          </a:xfrm>
          <a:prstGeom prst="rect">
            <a:avLst/>
          </a:prstGeom>
          <a:noFill/>
        </p:spPr>
        <p:txBody>
          <a:bodyPr wrap="square">
            <a:spAutoFit/>
          </a:bodyPr>
          <a:lstStyle/>
          <a:p>
            <a:pPr algn="ctr"/>
            <a:r>
              <a:rPr lang="en-US" sz="5400" u="sng" dirty="0">
                <a:solidFill>
                  <a:srgbClr val="C00000"/>
                </a:solidFill>
              </a:rPr>
              <a:t>Truth 4/ </a:t>
            </a:r>
            <a:r>
              <a:rPr lang="hi-IN" sz="5400" u="sng" dirty="0">
                <a:solidFill>
                  <a:srgbClr val="C00000"/>
                </a:solidFill>
              </a:rPr>
              <a:t>सच</a:t>
            </a:r>
            <a:r>
              <a:rPr lang="en-US" sz="5400" u="sng" dirty="0">
                <a:solidFill>
                  <a:srgbClr val="C00000"/>
                </a:solidFill>
              </a:rPr>
              <a:t> </a:t>
            </a:r>
          </a:p>
          <a:p>
            <a:pPr algn="ctr"/>
            <a:endParaRPr lang="en-US" sz="5400" u="sng" dirty="0">
              <a:solidFill>
                <a:srgbClr val="C00000"/>
              </a:solidFill>
            </a:endParaRPr>
          </a:p>
          <a:p>
            <a:pPr algn="ctr"/>
            <a:r>
              <a:rPr lang="en-US" sz="5400" dirty="0">
                <a:solidFill>
                  <a:srgbClr val="C00000"/>
                </a:solidFill>
              </a:rPr>
              <a:t>Therefore, we all must be saved from sin!</a:t>
            </a:r>
          </a:p>
          <a:p>
            <a:pPr algn="ctr"/>
            <a:endParaRPr lang="en-US" sz="5400" dirty="0">
              <a:solidFill>
                <a:srgbClr val="C00000"/>
              </a:solidFill>
            </a:endParaRPr>
          </a:p>
          <a:p>
            <a:pPr algn="ctr"/>
            <a:r>
              <a:rPr lang="en-US" sz="5400" dirty="0">
                <a:solidFill>
                  <a:srgbClr val="C00000"/>
                </a:solidFill>
              </a:rPr>
              <a:t> </a:t>
            </a:r>
            <a:r>
              <a:rPr lang="hi-IN" sz="5400" dirty="0">
                <a:solidFill>
                  <a:srgbClr val="C00000"/>
                </a:solidFill>
              </a:rPr>
              <a:t>इसलिए हम सबको पाप से उद्धार पाना आवश्यक है </a:t>
            </a:r>
            <a:r>
              <a:rPr lang="en-US" sz="5400" dirty="0">
                <a:solidFill>
                  <a:srgbClr val="C00000"/>
                </a:solidFill>
              </a:rPr>
              <a:t>l</a:t>
            </a:r>
          </a:p>
          <a:p>
            <a:pPr algn="ctr"/>
            <a:endParaRPr lang="en-US" sz="5400" u="sng" dirty="0">
              <a:solidFill>
                <a:srgbClr val="FF0000"/>
              </a:solidFill>
            </a:endParaRPr>
          </a:p>
        </p:txBody>
      </p:sp>
    </p:spTree>
    <p:extLst>
      <p:ext uri="{BB962C8B-B14F-4D97-AF65-F5344CB8AC3E}">
        <p14:creationId xmlns:p14="http://schemas.microsoft.com/office/powerpoint/2010/main" val="2366521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904DF-C9FB-F075-799B-00A484FCF74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30C77D3-2184-D4B7-A097-7F1CF5A4E9E9}"/>
              </a:ext>
            </a:extLst>
          </p:cNvPr>
          <p:cNvSpPr txBox="1"/>
          <p:nvPr/>
        </p:nvSpPr>
        <p:spPr>
          <a:xfrm>
            <a:off x="484197" y="715337"/>
            <a:ext cx="11223605" cy="5632311"/>
          </a:xfrm>
          <a:prstGeom prst="rect">
            <a:avLst/>
          </a:prstGeom>
          <a:noFill/>
        </p:spPr>
        <p:txBody>
          <a:bodyPr wrap="square">
            <a:spAutoFit/>
          </a:bodyPr>
          <a:lstStyle/>
          <a:p>
            <a:pPr algn="ctr"/>
            <a:r>
              <a:rPr lang="hi-IN" sz="6000" dirty="0">
                <a:solidFill>
                  <a:srgbClr val="7030A0"/>
                </a:solidFill>
              </a:rPr>
              <a:t>'क्योंकि पाप की मजदूरी तो मृत्यु है, परन्तु परमेश्वर का वरदान हमारे प्रभु मसीह यीशु में अनन्त जीवन है॥ '</a:t>
            </a:r>
          </a:p>
          <a:p>
            <a:pPr algn="ctr"/>
            <a:endParaRPr lang="hi-IN" sz="6000" dirty="0">
              <a:solidFill>
                <a:srgbClr val="7030A0"/>
              </a:solidFill>
            </a:endParaRPr>
          </a:p>
          <a:p>
            <a:pPr algn="ctr"/>
            <a:r>
              <a:rPr lang="hi-IN" sz="6000" dirty="0">
                <a:solidFill>
                  <a:srgbClr val="7030A0"/>
                </a:solidFill>
              </a:rPr>
              <a:t>रोमियो 6:23</a:t>
            </a:r>
          </a:p>
        </p:txBody>
      </p:sp>
    </p:spTree>
    <p:extLst>
      <p:ext uri="{BB962C8B-B14F-4D97-AF65-F5344CB8AC3E}">
        <p14:creationId xmlns:p14="http://schemas.microsoft.com/office/powerpoint/2010/main" val="3204263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Nicodemus Seeks Out Jesus Late at Night John 3:1-20">
            <a:extLst>
              <a:ext uri="{FF2B5EF4-FFF2-40B4-BE49-F238E27FC236}">
                <a16:creationId xmlns:a16="http://schemas.microsoft.com/office/drawing/2014/main" id="{5E3A7526-0CC8-B76E-E500-504BE994D4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4462" y="445327"/>
            <a:ext cx="9208293" cy="5741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0501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7FF2C-CF4B-3EED-68E9-2D007972114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4BF0BA3-B2AD-3CF9-BB3A-6CE9C6619C65}"/>
              </a:ext>
            </a:extLst>
          </p:cNvPr>
          <p:cNvSpPr txBox="1"/>
          <p:nvPr/>
        </p:nvSpPr>
        <p:spPr>
          <a:xfrm>
            <a:off x="484197" y="565812"/>
            <a:ext cx="11223605" cy="5632311"/>
          </a:xfrm>
          <a:prstGeom prst="rect">
            <a:avLst/>
          </a:prstGeom>
          <a:noFill/>
        </p:spPr>
        <p:txBody>
          <a:bodyPr wrap="square">
            <a:spAutoFit/>
          </a:bodyPr>
          <a:lstStyle/>
          <a:p>
            <a:pPr algn="ctr"/>
            <a:r>
              <a:rPr lang="hi-IN" sz="6000" dirty="0">
                <a:solidFill>
                  <a:srgbClr val="7030A0"/>
                </a:solidFill>
              </a:rPr>
              <a:t>इस पर मसीह येशु ने कहा, “मैं आप पर यह अटल सच्चाई प्रकट कर रहा हूं: बिना नया जन्म प्राप्‍त किए परमेश्वर के राज्य का अनुभव असंभव है</a:t>
            </a:r>
            <a:endParaRPr lang="en-US" sz="6000" dirty="0">
              <a:solidFill>
                <a:srgbClr val="7030A0"/>
              </a:solidFill>
            </a:endParaRPr>
          </a:p>
          <a:p>
            <a:pPr algn="ctr"/>
            <a:r>
              <a:rPr lang="hi-IN" sz="6000" dirty="0">
                <a:solidFill>
                  <a:srgbClr val="7030A0"/>
                </a:solidFill>
              </a:rPr>
              <a:t>यूहन्ना</a:t>
            </a:r>
            <a:r>
              <a:rPr lang="en-US" sz="6000" dirty="0">
                <a:solidFill>
                  <a:srgbClr val="7030A0"/>
                </a:solidFill>
              </a:rPr>
              <a:t> 3:3</a:t>
            </a:r>
          </a:p>
        </p:txBody>
      </p:sp>
    </p:spTree>
    <p:extLst>
      <p:ext uri="{BB962C8B-B14F-4D97-AF65-F5344CB8AC3E}">
        <p14:creationId xmlns:p14="http://schemas.microsoft.com/office/powerpoint/2010/main" val="1016971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F65BDD-6069-A8A8-828B-4F3DA14AB63A}"/>
              </a:ext>
            </a:extLst>
          </p:cNvPr>
          <p:cNvSpPr txBox="1"/>
          <p:nvPr/>
        </p:nvSpPr>
        <p:spPr>
          <a:xfrm>
            <a:off x="338733" y="853067"/>
            <a:ext cx="11853267" cy="938719"/>
          </a:xfrm>
          <a:prstGeom prst="rect">
            <a:avLst/>
          </a:prstGeom>
          <a:noFill/>
        </p:spPr>
        <p:txBody>
          <a:bodyPr wrap="square">
            <a:spAutoFit/>
          </a:bodyPr>
          <a:lstStyle/>
          <a:p>
            <a:pPr algn="ctr"/>
            <a:r>
              <a:rPr lang="hi-IN" sz="5500" dirty="0"/>
              <a:t>फिर से पैदा होने का क्या मतलब है?</a:t>
            </a:r>
            <a:endParaRPr lang="en-IN" sz="5500" dirty="0"/>
          </a:p>
        </p:txBody>
      </p:sp>
      <p:sp>
        <p:nvSpPr>
          <p:cNvPr id="8" name="TextBox 7">
            <a:extLst>
              <a:ext uri="{FF2B5EF4-FFF2-40B4-BE49-F238E27FC236}">
                <a16:creationId xmlns:a16="http://schemas.microsoft.com/office/drawing/2014/main" id="{66FB8A33-287D-7CBB-2405-DADD47C97FE6}"/>
              </a:ext>
            </a:extLst>
          </p:cNvPr>
          <p:cNvSpPr txBox="1"/>
          <p:nvPr/>
        </p:nvSpPr>
        <p:spPr>
          <a:xfrm>
            <a:off x="1001315" y="2959639"/>
            <a:ext cx="10528102" cy="938719"/>
          </a:xfrm>
          <a:prstGeom prst="rect">
            <a:avLst/>
          </a:prstGeom>
          <a:noFill/>
        </p:spPr>
        <p:txBody>
          <a:bodyPr wrap="square">
            <a:spAutoFit/>
          </a:bodyPr>
          <a:lstStyle/>
          <a:p>
            <a:pPr algn="ctr"/>
            <a:r>
              <a:rPr lang="hi-IN" sz="5500" dirty="0"/>
              <a:t>मैं फिर से जन्म कैसे ले सकता हूं?</a:t>
            </a:r>
            <a:endParaRPr lang="en-IN" sz="5500" dirty="0"/>
          </a:p>
        </p:txBody>
      </p:sp>
      <p:sp>
        <p:nvSpPr>
          <p:cNvPr id="11" name="TextBox 10">
            <a:extLst>
              <a:ext uri="{FF2B5EF4-FFF2-40B4-BE49-F238E27FC236}">
                <a16:creationId xmlns:a16="http://schemas.microsoft.com/office/drawing/2014/main" id="{3379CF6A-9CD4-58A9-C63C-BA8660793C56}"/>
              </a:ext>
            </a:extLst>
          </p:cNvPr>
          <p:cNvSpPr txBox="1"/>
          <p:nvPr/>
        </p:nvSpPr>
        <p:spPr>
          <a:xfrm>
            <a:off x="1821656" y="5066213"/>
            <a:ext cx="9707761" cy="938719"/>
          </a:xfrm>
          <a:prstGeom prst="rect">
            <a:avLst/>
          </a:prstGeom>
          <a:noFill/>
        </p:spPr>
        <p:txBody>
          <a:bodyPr wrap="square">
            <a:spAutoFit/>
          </a:bodyPr>
          <a:lstStyle/>
          <a:p>
            <a:r>
              <a:rPr lang="hi-IN" sz="5500" dirty="0"/>
              <a:t>अब मुझे क्या करना चाहिए?</a:t>
            </a:r>
            <a:endParaRPr lang="en-IN" sz="5500" dirty="0"/>
          </a:p>
        </p:txBody>
      </p:sp>
      <p:sp>
        <p:nvSpPr>
          <p:cNvPr id="12" name="Rectangle: Rounded Corners 11">
            <a:extLst>
              <a:ext uri="{FF2B5EF4-FFF2-40B4-BE49-F238E27FC236}">
                <a16:creationId xmlns:a16="http://schemas.microsoft.com/office/drawing/2014/main" id="{2D199D28-C89C-9584-596D-21D65C0C5F6D}"/>
              </a:ext>
            </a:extLst>
          </p:cNvPr>
          <p:cNvSpPr/>
          <p:nvPr/>
        </p:nvSpPr>
        <p:spPr>
          <a:xfrm>
            <a:off x="496192" y="442912"/>
            <a:ext cx="11199615" cy="1607909"/>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Rounded Corners 14">
            <a:extLst>
              <a:ext uri="{FF2B5EF4-FFF2-40B4-BE49-F238E27FC236}">
                <a16:creationId xmlns:a16="http://schemas.microsoft.com/office/drawing/2014/main" id="{4FF5969C-63DD-3BCE-FD82-768E987A9549}"/>
              </a:ext>
            </a:extLst>
          </p:cNvPr>
          <p:cNvSpPr/>
          <p:nvPr/>
        </p:nvSpPr>
        <p:spPr>
          <a:xfrm>
            <a:off x="496191" y="2625045"/>
            <a:ext cx="11199615" cy="1607909"/>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Rectangle: Rounded Corners 15">
            <a:extLst>
              <a:ext uri="{FF2B5EF4-FFF2-40B4-BE49-F238E27FC236}">
                <a16:creationId xmlns:a16="http://schemas.microsoft.com/office/drawing/2014/main" id="{792006BC-8917-3791-9F1E-EA0FB19CF93E}"/>
              </a:ext>
            </a:extLst>
          </p:cNvPr>
          <p:cNvSpPr/>
          <p:nvPr/>
        </p:nvSpPr>
        <p:spPr>
          <a:xfrm>
            <a:off x="496190" y="4807178"/>
            <a:ext cx="11199615" cy="1607909"/>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091134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B8BE49-ED11-777D-234D-0BED29CB7633}"/>
              </a:ext>
            </a:extLst>
          </p:cNvPr>
          <p:cNvPicPr>
            <a:picLocks noChangeAspect="1"/>
          </p:cNvPicPr>
          <p:nvPr/>
        </p:nvPicPr>
        <p:blipFill>
          <a:blip r:embed="rId2">
            <a:extLst>
              <a:ext uri="{28A0092B-C50C-407E-A947-70E740481C1C}">
                <a14:useLocalDpi xmlns:a14="http://schemas.microsoft.com/office/drawing/2010/main" val="0"/>
              </a:ext>
            </a:extLst>
          </a:blip>
          <a:srcRect r="22549"/>
          <a:stretch>
            <a:fillRect/>
          </a:stretch>
        </p:blipFill>
        <p:spPr>
          <a:xfrm>
            <a:off x="1886309" y="799227"/>
            <a:ext cx="8419381" cy="5590161"/>
          </a:xfrm>
          <a:prstGeom prst="roundRect">
            <a:avLst/>
          </a:prstGeom>
        </p:spPr>
      </p:pic>
    </p:spTree>
    <p:extLst>
      <p:ext uri="{BB962C8B-B14F-4D97-AF65-F5344CB8AC3E}">
        <p14:creationId xmlns:p14="http://schemas.microsoft.com/office/powerpoint/2010/main" val="3998192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707659-9640-74BE-2D7C-84B7290AFBFE}"/>
              </a:ext>
            </a:extLst>
          </p:cNvPr>
          <p:cNvPicPr>
            <a:picLocks noChangeAspect="1"/>
          </p:cNvPicPr>
          <p:nvPr/>
        </p:nvPicPr>
        <p:blipFill>
          <a:blip r:embed="rId2"/>
          <a:stretch>
            <a:fillRect/>
          </a:stretch>
        </p:blipFill>
        <p:spPr>
          <a:xfrm>
            <a:off x="293299" y="263221"/>
            <a:ext cx="11749176" cy="6426159"/>
          </a:xfrm>
          <a:prstGeom prst="rect">
            <a:avLst/>
          </a:prstGeom>
        </p:spPr>
      </p:pic>
      <p:sp>
        <p:nvSpPr>
          <p:cNvPr id="4" name="Oval 3">
            <a:extLst>
              <a:ext uri="{FF2B5EF4-FFF2-40B4-BE49-F238E27FC236}">
                <a16:creationId xmlns:a16="http://schemas.microsoft.com/office/drawing/2014/main" id="{B1F02D6D-3C03-4F2B-C8B5-EBCD6613AD68}"/>
              </a:ext>
            </a:extLst>
          </p:cNvPr>
          <p:cNvSpPr/>
          <p:nvPr/>
        </p:nvSpPr>
        <p:spPr>
          <a:xfrm>
            <a:off x="4050287" y="3046130"/>
            <a:ext cx="2939544" cy="3421988"/>
          </a:xfrm>
          <a:prstGeom prst="ellipse">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627225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22EC88-2C0B-1631-C2A0-4648A6BA9C0D}"/>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313492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79929B-381B-FB8C-F150-BC2797E0521C}"/>
              </a:ext>
            </a:extLst>
          </p:cNvPr>
          <p:cNvSpPr txBox="1"/>
          <p:nvPr/>
        </p:nvSpPr>
        <p:spPr>
          <a:xfrm>
            <a:off x="2910676" y="-1478448"/>
            <a:ext cx="7985925" cy="8286884"/>
          </a:xfrm>
          <a:prstGeom prst="rect">
            <a:avLst/>
          </a:prstGeom>
          <a:noFill/>
        </p:spPr>
        <p:txBody>
          <a:bodyPr wrap="square" rtlCol="0">
            <a:spAutoFit/>
          </a:bodyPr>
          <a:lstStyle/>
          <a:p>
            <a:pPr marL="285750" indent="-285750">
              <a:lnSpc>
                <a:spcPct val="150000"/>
              </a:lnSpc>
              <a:buClr>
                <a:srgbClr val="FF0000"/>
              </a:buClr>
              <a:buSzPct val="104000"/>
              <a:buFont typeface="Wingdings" panose="05000000000000000000" pitchFamily="2" charset="2"/>
              <a:buChar char="v"/>
            </a:pPr>
            <a:endParaRPr lang="hi-IN" sz="6000" dirty="0"/>
          </a:p>
          <a:p>
            <a:pPr marL="857250" indent="-857250">
              <a:lnSpc>
                <a:spcPct val="150000"/>
              </a:lnSpc>
              <a:buClr>
                <a:srgbClr val="FF0000"/>
              </a:buClr>
              <a:buSzPct val="104000"/>
              <a:buFont typeface="Wingdings" panose="05000000000000000000" pitchFamily="2" charset="2"/>
              <a:buChar char="v"/>
            </a:pPr>
            <a:r>
              <a:rPr lang="hi-IN" sz="6000" dirty="0"/>
              <a:t>पशाताप</a:t>
            </a:r>
            <a:r>
              <a:rPr lang="en-US" sz="6000" dirty="0"/>
              <a:t>/ </a:t>
            </a:r>
            <a:r>
              <a:rPr lang="hi-IN" sz="6000" dirty="0"/>
              <a:t>मन फिरना</a:t>
            </a:r>
            <a:endParaRPr lang="en-US" sz="6000" dirty="0"/>
          </a:p>
          <a:p>
            <a:pPr marL="857250" indent="-857250">
              <a:lnSpc>
                <a:spcPct val="150000"/>
              </a:lnSpc>
              <a:buClr>
                <a:srgbClr val="FF0000"/>
              </a:buClr>
              <a:buSzPct val="104000"/>
              <a:buFont typeface="Wingdings" panose="05000000000000000000" pitchFamily="2" charset="2"/>
              <a:buChar char="v"/>
            </a:pPr>
            <a:r>
              <a:rPr lang="hi-IN" sz="6000" dirty="0"/>
              <a:t>विश्वास</a:t>
            </a:r>
            <a:endParaRPr lang="en-US" sz="6000" dirty="0"/>
          </a:p>
          <a:p>
            <a:pPr marL="285750" indent="-285750">
              <a:lnSpc>
                <a:spcPct val="150000"/>
              </a:lnSpc>
              <a:buClr>
                <a:srgbClr val="FF0000"/>
              </a:buClr>
              <a:buSzPct val="104000"/>
              <a:buFont typeface="Wingdings" panose="05000000000000000000" pitchFamily="2" charset="2"/>
              <a:buChar char="v"/>
            </a:pPr>
            <a:r>
              <a:rPr lang="hi-IN" sz="6000" dirty="0"/>
              <a:t>बपतिस्मा</a:t>
            </a:r>
            <a:endParaRPr lang="en-US" sz="6000" dirty="0"/>
          </a:p>
          <a:p>
            <a:pPr marL="285750" indent="-285750">
              <a:lnSpc>
                <a:spcPct val="150000"/>
              </a:lnSpc>
              <a:buClr>
                <a:srgbClr val="FF0000"/>
              </a:buClr>
              <a:buSzPct val="104000"/>
              <a:buFont typeface="Wingdings" panose="05000000000000000000" pitchFamily="2" charset="2"/>
              <a:buChar char="v"/>
            </a:pPr>
            <a:r>
              <a:rPr lang="hi-IN" sz="6000" dirty="0"/>
              <a:t>पवित्र आत्मा प्राप्त करना</a:t>
            </a:r>
            <a:endParaRPr lang="en-IN" sz="6000" dirty="0"/>
          </a:p>
        </p:txBody>
      </p:sp>
    </p:spTree>
    <p:extLst>
      <p:ext uri="{BB962C8B-B14F-4D97-AF65-F5344CB8AC3E}">
        <p14:creationId xmlns:p14="http://schemas.microsoft.com/office/powerpoint/2010/main" val="411508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reeBibleimages :: The Prodigal Son :: Jesus tells a parable about two sons  (Luke 15:11-32)">
            <a:extLst>
              <a:ext uri="{FF2B5EF4-FFF2-40B4-BE49-F238E27FC236}">
                <a16:creationId xmlns:a16="http://schemas.microsoft.com/office/drawing/2014/main" id="{B27D00BA-7FF4-9DC3-9D95-A736C36004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07" y="1233054"/>
            <a:ext cx="5809673" cy="5361709"/>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FreeBibleimages :: The Prodigal Son :: Jesus tells a parable about two sons  (Luke 15:11-32)">
            <a:extLst>
              <a:ext uri="{FF2B5EF4-FFF2-40B4-BE49-F238E27FC236}">
                <a16:creationId xmlns:a16="http://schemas.microsoft.com/office/drawing/2014/main" id="{8E48F923-6F2F-8F12-B05B-9A9CF47BD1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8422" y="1233054"/>
            <a:ext cx="5809673" cy="53617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B027D71-FD52-4D43-8FE4-88CE4BE45D9F}"/>
              </a:ext>
            </a:extLst>
          </p:cNvPr>
          <p:cNvPicPr>
            <a:picLocks noChangeAspect="1"/>
          </p:cNvPicPr>
          <p:nvPr/>
        </p:nvPicPr>
        <p:blipFill>
          <a:blip r:embed="rId4"/>
          <a:stretch>
            <a:fillRect/>
          </a:stretch>
        </p:blipFill>
        <p:spPr>
          <a:xfrm>
            <a:off x="2184240" y="-113401"/>
            <a:ext cx="7962066" cy="1639966"/>
          </a:xfrm>
          <a:prstGeom prst="rect">
            <a:avLst/>
          </a:prstGeom>
        </p:spPr>
      </p:pic>
    </p:spTree>
    <p:extLst>
      <p:ext uri="{BB962C8B-B14F-4D97-AF65-F5344CB8AC3E}">
        <p14:creationId xmlns:p14="http://schemas.microsoft.com/office/powerpoint/2010/main" val="3396270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6A53F-BD7C-44B3-EC76-60D72D89442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AF804AD-A406-F8A5-3FAE-A96B4ABB7D75}"/>
              </a:ext>
            </a:extLst>
          </p:cNvPr>
          <p:cNvSpPr txBox="1"/>
          <p:nvPr/>
        </p:nvSpPr>
        <p:spPr>
          <a:xfrm>
            <a:off x="484197" y="1725104"/>
            <a:ext cx="11223605" cy="3785652"/>
          </a:xfrm>
          <a:prstGeom prst="rect">
            <a:avLst/>
          </a:prstGeom>
          <a:noFill/>
        </p:spPr>
        <p:txBody>
          <a:bodyPr wrap="square" numCol="1">
            <a:spAutoFit/>
          </a:bodyPr>
          <a:lstStyle/>
          <a:p>
            <a:pPr algn="ctr"/>
            <a:r>
              <a:rPr lang="hi-IN" sz="6000" dirty="0">
                <a:solidFill>
                  <a:srgbClr val="7030A0"/>
                </a:solidFill>
              </a:rPr>
              <a:t>'मन फिराओ; क्योंकि स्वर्ग का राज्य निकट आ गया है।'</a:t>
            </a:r>
          </a:p>
          <a:p>
            <a:pPr algn="ctr"/>
            <a:endParaRPr lang="hi-IN" sz="6000" dirty="0">
              <a:solidFill>
                <a:srgbClr val="7030A0"/>
              </a:solidFill>
            </a:endParaRPr>
          </a:p>
          <a:p>
            <a:pPr algn="ctr"/>
            <a:r>
              <a:rPr lang="hi-IN" sz="6000" dirty="0">
                <a:solidFill>
                  <a:srgbClr val="7030A0"/>
                </a:solidFill>
              </a:rPr>
              <a:t>मत्ती 3:2</a:t>
            </a:r>
          </a:p>
        </p:txBody>
      </p:sp>
    </p:spTree>
    <p:extLst>
      <p:ext uri="{BB962C8B-B14F-4D97-AF65-F5344CB8AC3E}">
        <p14:creationId xmlns:p14="http://schemas.microsoft.com/office/powerpoint/2010/main" val="3045530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5F112-7E82-026E-EF71-A4B1950C18B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1CF7B62-3E05-6B7C-5B02-44A1062BD9FD}"/>
              </a:ext>
            </a:extLst>
          </p:cNvPr>
          <p:cNvSpPr txBox="1"/>
          <p:nvPr/>
        </p:nvSpPr>
        <p:spPr>
          <a:xfrm>
            <a:off x="484197" y="612844"/>
            <a:ext cx="11223605" cy="5632311"/>
          </a:xfrm>
          <a:prstGeom prst="rect">
            <a:avLst/>
          </a:prstGeom>
          <a:noFill/>
        </p:spPr>
        <p:txBody>
          <a:bodyPr wrap="square" numCol="1">
            <a:spAutoFit/>
          </a:bodyPr>
          <a:lstStyle/>
          <a:p>
            <a:pPr algn="ctr"/>
            <a:r>
              <a:rPr lang="hi-IN" sz="6000" dirty="0">
                <a:solidFill>
                  <a:srgbClr val="7030A0"/>
                </a:solidFill>
              </a:rPr>
              <a:t>'इसलिये अपनी इस बुराई से मन फिराकर प्रभु से प्रार्थना कर, सम्भव है तेरे मन का विचार क्षमा किया जाए।'</a:t>
            </a:r>
          </a:p>
          <a:p>
            <a:pPr algn="ctr"/>
            <a:endParaRPr lang="hi-IN" sz="6000" dirty="0">
              <a:solidFill>
                <a:srgbClr val="7030A0"/>
              </a:solidFill>
            </a:endParaRPr>
          </a:p>
          <a:p>
            <a:pPr algn="ctr"/>
            <a:r>
              <a:rPr lang="hi-IN" sz="6000" dirty="0">
                <a:solidFill>
                  <a:srgbClr val="7030A0"/>
                </a:solidFill>
              </a:rPr>
              <a:t>प्रेरितों के काम 8:22</a:t>
            </a:r>
          </a:p>
        </p:txBody>
      </p:sp>
    </p:spTree>
    <p:extLst>
      <p:ext uri="{BB962C8B-B14F-4D97-AF65-F5344CB8AC3E}">
        <p14:creationId xmlns:p14="http://schemas.microsoft.com/office/powerpoint/2010/main" val="3715500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318782-0EFF-0E08-A88A-5B9B21E17C15}"/>
              </a:ext>
            </a:extLst>
          </p:cNvPr>
          <p:cNvPicPr>
            <a:picLocks noChangeAspect="1"/>
          </p:cNvPicPr>
          <p:nvPr/>
        </p:nvPicPr>
        <p:blipFill>
          <a:blip r:embed="rId2"/>
          <a:stretch>
            <a:fillRect/>
          </a:stretch>
        </p:blipFill>
        <p:spPr>
          <a:xfrm>
            <a:off x="173763" y="2001983"/>
            <a:ext cx="11844473" cy="4246418"/>
          </a:xfrm>
          <a:prstGeom prst="rect">
            <a:avLst/>
          </a:prstGeom>
        </p:spPr>
      </p:pic>
      <p:pic>
        <p:nvPicPr>
          <p:cNvPr id="6" name="Picture 5">
            <a:extLst>
              <a:ext uri="{FF2B5EF4-FFF2-40B4-BE49-F238E27FC236}">
                <a16:creationId xmlns:a16="http://schemas.microsoft.com/office/drawing/2014/main" id="{53ADF793-5A01-6893-8A9A-A5AB6332974B}"/>
              </a:ext>
            </a:extLst>
          </p:cNvPr>
          <p:cNvPicPr>
            <a:picLocks noChangeAspect="1"/>
          </p:cNvPicPr>
          <p:nvPr/>
        </p:nvPicPr>
        <p:blipFill>
          <a:blip r:embed="rId3"/>
          <a:stretch>
            <a:fillRect/>
          </a:stretch>
        </p:blipFill>
        <p:spPr>
          <a:xfrm>
            <a:off x="3661582" y="433022"/>
            <a:ext cx="4023709" cy="1627773"/>
          </a:xfrm>
          <a:prstGeom prst="rect">
            <a:avLst/>
          </a:prstGeom>
        </p:spPr>
      </p:pic>
    </p:spTree>
    <p:extLst>
      <p:ext uri="{BB962C8B-B14F-4D97-AF65-F5344CB8AC3E}">
        <p14:creationId xmlns:p14="http://schemas.microsoft.com/office/powerpoint/2010/main" val="133087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23B8D-708F-186F-B04A-7497427EC54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899C960-FA3C-1220-A2F1-AB99A5C05634}"/>
              </a:ext>
            </a:extLst>
          </p:cNvPr>
          <p:cNvSpPr txBox="1"/>
          <p:nvPr/>
        </p:nvSpPr>
        <p:spPr>
          <a:xfrm>
            <a:off x="484197" y="371622"/>
            <a:ext cx="11223605" cy="6247864"/>
          </a:xfrm>
          <a:prstGeom prst="rect">
            <a:avLst/>
          </a:prstGeom>
          <a:noFill/>
        </p:spPr>
        <p:txBody>
          <a:bodyPr wrap="square" numCol="1">
            <a:spAutoFit/>
          </a:bodyPr>
          <a:lstStyle/>
          <a:p>
            <a:pPr algn="ctr"/>
            <a:r>
              <a:rPr lang="hi-IN" sz="4000" dirty="0">
                <a:solidFill>
                  <a:srgbClr val="7030A0"/>
                </a:solidFill>
              </a:rPr>
              <a:t>'कि यदि तू अपने मुंह से यीशु को प्रभु जानकर अंगीकार करे और अपने मन से विश्वास करे, कि परमेश्वर ने उसे मरे हुओं में से जिलाया, तो तू निश्चय उद्धार पाएगा। क्योंकि धामिर्कता के लिये मन से विश्वास किया जाता है, और उद्धार के लिये मुंह से अंगीकार किया जाता है। क्योंकि पवित्र शास्त्र यह कहता है कि जो कोई उस पर विश्वास करेगा, वह लज्जित न होगा।'</a:t>
            </a:r>
          </a:p>
          <a:p>
            <a:pPr algn="ctr"/>
            <a:endParaRPr lang="hi-IN" sz="4000" dirty="0">
              <a:solidFill>
                <a:srgbClr val="7030A0"/>
              </a:solidFill>
            </a:endParaRPr>
          </a:p>
          <a:p>
            <a:pPr algn="ctr"/>
            <a:r>
              <a:rPr lang="hi-IN" sz="4000" dirty="0">
                <a:solidFill>
                  <a:srgbClr val="7030A0"/>
                </a:solidFill>
              </a:rPr>
              <a:t>रोमियो 10:9-11</a:t>
            </a:r>
          </a:p>
        </p:txBody>
      </p:sp>
    </p:spTree>
    <p:extLst>
      <p:ext uri="{BB962C8B-B14F-4D97-AF65-F5344CB8AC3E}">
        <p14:creationId xmlns:p14="http://schemas.microsoft.com/office/powerpoint/2010/main" val="3679731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Why Was Jesus Baptized?">
            <a:extLst>
              <a:ext uri="{FF2B5EF4-FFF2-40B4-BE49-F238E27FC236}">
                <a16:creationId xmlns:a16="http://schemas.microsoft.com/office/drawing/2014/main" id="{6E1A0557-3951-AEB5-F707-F7AB398A74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0" y="1239549"/>
            <a:ext cx="9525000" cy="53625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51DB25C-69BB-7C10-4AC8-3F47259B4D13}"/>
              </a:ext>
            </a:extLst>
          </p:cNvPr>
          <p:cNvPicPr>
            <a:picLocks noChangeAspect="1"/>
          </p:cNvPicPr>
          <p:nvPr/>
        </p:nvPicPr>
        <p:blipFill>
          <a:blip r:embed="rId3"/>
          <a:stretch>
            <a:fillRect/>
          </a:stretch>
        </p:blipFill>
        <p:spPr>
          <a:xfrm>
            <a:off x="3659901" y="0"/>
            <a:ext cx="4456562" cy="1627773"/>
          </a:xfrm>
          <a:prstGeom prst="rect">
            <a:avLst/>
          </a:prstGeom>
        </p:spPr>
      </p:pic>
    </p:spTree>
    <p:extLst>
      <p:ext uri="{BB962C8B-B14F-4D97-AF65-F5344CB8AC3E}">
        <p14:creationId xmlns:p14="http://schemas.microsoft.com/office/powerpoint/2010/main" val="2322171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C2612-754E-4660-512E-38D5508E235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A275179-E7A2-2B5C-37B8-F5300F033ED3}"/>
              </a:ext>
            </a:extLst>
          </p:cNvPr>
          <p:cNvSpPr txBox="1"/>
          <p:nvPr/>
        </p:nvSpPr>
        <p:spPr>
          <a:xfrm>
            <a:off x="484197" y="474345"/>
            <a:ext cx="11223605" cy="5909310"/>
          </a:xfrm>
          <a:prstGeom prst="rect">
            <a:avLst/>
          </a:prstGeom>
          <a:noFill/>
        </p:spPr>
        <p:txBody>
          <a:bodyPr wrap="square" numCol="1">
            <a:spAutoFit/>
          </a:bodyPr>
          <a:lstStyle/>
          <a:p>
            <a:pPr algn="ctr"/>
            <a:r>
              <a:rPr lang="hi-IN" sz="5400" dirty="0">
                <a:solidFill>
                  <a:srgbClr val="7030A0"/>
                </a:solidFill>
              </a:rPr>
              <a:t>'पतरस ने उन से कहा, मन फिराओ, और तुम में से हर एक अपने अपने पापों की क्षमा के लिये यीशु मसीह के नाम से बपतिस्मा ले; तो तुम पवित्र आत्मा का दान पाओगे।'</a:t>
            </a:r>
          </a:p>
          <a:p>
            <a:pPr algn="ctr"/>
            <a:endParaRPr lang="hi-IN" sz="5400" dirty="0">
              <a:solidFill>
                <a:srgbClr val="7030A0"/>
              </a:solidFill>
            </a:endParaRPr>
          </a:p>
          <a:p>
            <a:pPr algn="ctr"/>
            <a:r>
              <a:rPr lang="hi-IN" sz="5400" dirty="0">
                <a:solidFill>
                  <a:srgbClr val="7030A0"/>
                </a:solidFill>
              </a:rPr>
              <a:t>प्रेरितों के काम 2:38</a:t>
            </a:r>
          </a:p>
        </p:txBody>
      </p:sp>
    </p:spTree>
    <p:extLst>
      <p:ext uri="{BB962C8B-B14F-4D97-AF65-F5344CB8AC3E}">
        <p14:creationId xmlns:p14="http://schemas.microsoft.com/office/powerpoint/2010/main" val="21303933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63A4B-49C6-F044-695F-2DE9421BEAD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2DCB009-C284-DBC5-3F42-0EF8E8A8AD2C}"/>
              </a:ext>
            </a:extLst>
          </p:cNvPr>
          <p:cNvSpPr txBox="1"/>
          <p:nvPr/>
        </p:nvSpPr>
        <p:spPr>
          <a:xfrm>
            <a:off x="439319" y="788495"/>
            <a:ext cx="11223605" cy="5632311"/>
          </a:xfrm>
          <a:prstGeom prst="rect">
            <a:avLst/>
          </a:prstGeom>
          <a:noFill/>
        </p:spPr>
        <p:txBody>
          <a:bodyPr wrap="square" numCol="1">
            <a:spAutoFit/>
          </a:bodyPr>
          <a:lstStyle/>
          <a:p>
            <a:pPr algn="ctr"/>
            <a:r>
              <a:rPr lang="hi-IN" sz="6000" dirty="0">
                <a:solidFill>
                  <a:srgbClr val="7030A0"/>
                </a:solidFill>
              </a:rPr>
              <a:t>'इसलिये तुम जाकर सब जातियों के लोगों को चेला बनाओ और उन्हें पिता और पुत्र और पवित्रआत्मा के नाम से बपतिस्मा दो।'</a:t>
            </a:r>
          </a:p>
          <a:p>
            <a:pPr algn="ctr"/>
            <a:endParaRPr lang="hi-IN" sz="6000" dirty="0">
              <a:solidFill>
                <a:srgbClr val="7030A0"/>
              </a:solidFill>
            </a:endParaRPr>
          </a:p>
          <a:p>
            <a:pPr algn="ctr"/>
            <a:r>
              <a:rPr lang="hi-IN" sz="6000" dirty="0">
                <a:solidFill>
                  <a:srgbClr val="7030A0"/>
                </a:solidFill>
              </a:rPr>
              <a:t>मत्ती 28:19</a:t>
            </a:r>
          </a:p>
        </p:txBody>
      </p:sp>
    </p:spTree>
    <p:extLst>
      <p:ext uri="{BB962C8B-B14F-4D97-AF65-F5344CB8AC3E}">
        <p14:creationId xmlns:p14="http://schemas.microsoft.com/office/powerpoint/2010/main" val="1364220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50B474-90BC-1483-5B4C-29FEAD88F930}"/>
              </a:ext>
            </a:extLst>
          </p:cNvPr>
          <p:cNvPicPr>
            <a:picLocks noChangeAspect="1"/>
          </p:cNvPicPr>
          <p:nvPr/>
        </p:nvPicPr>
        <p:blipFill>
          <a:blip r:embed="rId2"/>
          <a:stretch>
            <a:fillRect/>
          </a:stretch>
        </p:blipFill>
        <p:spPr>
          <a:xfrm>
            <a:off x="1395576" y="2469640"/>
            <a:ext cx="9400847" cy="1627773"/>
          </a:xfrm>
          <a:prstGeom prst="rect">
            <a:avLst/>
          </a:prstGeom>
        </p:spPr>
      </p:pic>
    </p:spTree>
    <p:extLst>
      <p:ext uri="{BB962C8B-B14F-4D97-AF65-F5344CB8AC3E}">
        <p14:creationId xmlns:p14="http://schemas.microsoft.com/office/powerpoint/2010/main" val="702214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546C0-89B5-40DA-078C-24AF27CBCF1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A748ED3-C054-8BCD-BB1A-42D9D58A8491}"/>
              </a:ext>
            </a:extLst>
          </p:cNvPr>
          <p:cNvSpPr txBox="1"/>
          <p:nvPr/>
        </p:nvSpPr>
        <p:spPr>
          <a:xfrm>
            <a:off x="562735" y="190733"/>
            <a:ext cx="11223605" cy="6555641"/>
          </a:xfrm>
          <a:prstGeom prst="rect">
            <a:avLst/>
          </a:prstGeom>
          <a:noFill/>
        </p:spPr>
        <p:txBody>
          <a:bodyPr wrap="square" numCol="1">
            <a:spAutoFit/>
          </a:bodyPr>
          <a:lstStyle/>
          <a:p>
            <a:pPr algn="ctr"/>
            <a:r>
              <a:rPr lang="hi-IN" sz="6000" dirty="0">
                <a:solidFill>
                  <a:srgbClr val="7030A0"/>
                </a:solidFill>
              </a:rPr>
              <a:t>'परन्तु सहायक अर्थात पवित्र आत्मा जिसे पिता मेरे नाम से भेजेगा, वह तुम्हें सब बातें सिखाएगा, और जो कुछ मैं ने तुम से कहा है, वह सब तुम्हें स्मरण कराएगा।'</a:t>
            </a:r>
          </a:p>
          <a:p>
            <a:pPr algn="ctr"/>
            <a:endParaRPr lang="hi-IN" sz="6000" dirty="0">
              <a:solidFill>
                <a:srgbClr val="7030A0"/>
              </a:solidFill>
            </a:endParaRPr>
          </a:p>
          <a:p>
            <a:pPr algn="ctr"/>
            <a:r>
              <a:rPr lang="hi-IN" sz="6000" dirty="0">
                <a:solidFill>
                  <a:srgbClr val="7030A0"/>
                </a:solidFill>
              </a:rPr>
              <a:t>यूहन्ना 14:26</a:t>
            </a:r>
          </a:p>
        </p:txBody>
      </p:sp>
    </p:spTree>
    <p:extLst>
      <p:ext uri="{BB962C8B-B14F-4D97-AF65-F5344CB8AC3E}">
        <p14:creationId xmlns:p14="http://schemas.microsoft.com/office/powerpoint/2010/main" val="803763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F827C-D390-BFA2-43A4-05F75DBB03D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7EC2C2F-9355-381E-7F07-3DEB7B1732F5}"/>
              </a:ext>
            </a:extLst>
          </p:cNvPr>
          <p:cNvSpPr txBox="1"/>
          <p:nvPr/>
        </p:nvSpPr>
        <p:spPr>
          <a:xfrm>
            <a:off x="556984" y="889843"/>
            <a:ext cx="11223605" cy="5078313"/>
          </a:xfrm>
          <a:prstGeom prst="rect">
            <a:avLst/>
          </a:prstGeom>
          <a:noFill/>
        </p:spPr>
        <p:txBody>
          <a:bodyPr wrap="square" numCol="1">
            <a:spAutoFit/>
          </a:bodyPr>
          <a:lstStyle/>
          <a:p>
            <a:pPr algn="ctr"/>
            <a:r>
              <a:rPr lang="hi-IN" sz="5400" dirty="0">
                <a:solidFill>
                  <a:srgbClr val="7030A0"/>
                </a:solidFill>
              </a:rPr>
              <a:t>'जो कोई परमेश्वर से जन्मा है वह पाप नहीं करता; क्योंकि उसका बीज उस में बना रहता है: और वह पाप कर ही नहीं सकता, क्योंकि परमेश्वर से जन्मा है।'</a:t>
            </a:r>
          </a:p>
          <a:p>
            <a:pPr algn="ctr"/>
            <a:endParaRPr lang="hi-IN" sz="5400" dirty="0">
              <a:solidFill>
                <a:srgbClr val="7030A0"/>
              </a:solidFill>
            </a:endParaRPr>
          </a:p>
          <a:p>
            <a:pPr algn="ctr"/>
            <a:r>
              <a:rPr lang="hi-IN" sz="5400" dirty="0">
                <a:solidFill>
                  <a:srgbClr val="7030A0"/>
                </a:solidFill>
              </a:rPr>
              <a:t>1 यूहन्ना 3:9</a:t>
            </a:r>
          </a:p>
        </p:txBody>
      </p:sp>
    </p:spTree>
    <p:extLst>
      <p:ext uri="{BB962C8B-B14F-4D97-AF65-F5344CB8AC3E}">
        <p14:creationId xmlns:p14="http://schemas.microsoft.com/office/powerpoint/2010/main" val="7745188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D5C22AA-693B-4D0C-AEEB-F045700F73A0}">
  <we:reference id="wa200005566" version="3.0.0.3" store="en-US" storeType="OMEX"/>
  <we:alternateReferences>
    <we:reference id="wa200005566" version="3.0.0.3"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264</TotalTime>
  <Words>489</Words>
  <Application>Microsoft Office PowerPoint</Application>
  <PresentationFormat>Widescreen</PresentationFormat>
  <Paragraphs>60</Paragraphs>
  <Slides>29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Arial Black</vt:lpstr>
      <vt:lpstr>Bahnschrift Condensed</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Christina Abraham</dc:creator>
  <cp:lastModifiedBy>Christina Abraham</cp:lastModifiedBy>
  <cp:revision>1</cp:revision>
  <dcterms:created xsi:type="dcterms:W3CDTF">2025-08-14T07:00:05Z</dcterms:created>
  <dcterms:modified xsi:type="dcterms:W3CDTF">2025-08-14T16:42:35Z</dcterms:modified>
</cp:coreProperties>
</file>